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15" r:id="rId1"/>
  </p:sldMasterIdLst>
  <p:notesMasterIdLst>
    <p:notesMasterId r:id="rId59"/>
  </p:notesMasterIdLst>
  <p:handoutMasterIdLst>
    <p:handoutMasterId r:id="rId60"/>
  </p:handoutMasterIdLst>
  <p:sldIdLst>
    <p:sldId id="256" r:id="rId2"/>
    <p:sldId id="257" r:id="rId3"/>
    <p:sldId id="263" r:id="rId4"/>
    <p:sldId id="262" r:id="rId5"/>
    <p:sldId id="281" r:id="rId6"/>
    <p:sldId id="298" r:id="rId7"/>
    <p:sldId id="268" r:id="rId8"/>
    <p:sldId id="275" r:id="rId9"/>
    <p:sldId id="302" r:id="rId10"/>
    <p:sldId id="267" r:id="rId11"/>
    <p:sldId id="303" r:id="rId12"/>
    <p:sldId id="258" r:id="rId13"/>
    <p:sldId id="259" r:id="rId14"/>
    <p:sldId id="278" r:id="rId15"/>
    <p:sldId id="260" r:id="rId16"/>
    <p:sldId id="314" r:id="rId17"/>
    <p:sldId id="315" r:id="rId18"/>
    <p:sldId id="316" r:id="rId19"/>
    <p:sldId id="317" r:id="rId20"/>
    <p:sldId id="285" r:id="rId21"/>
    <p:sldId id="279" r:id="rId22"/>
    <p:sldId id="271" r:id="rId23"/>
    <p:sldId id="310" r:id="rId24"/>
    <p:sldId id="321" r:id="rId25"/>
    <p:sldId id="264" r:id="rId26"/>
    <p:sldId id="274" r:id="rId27"/>
    <p:sldId id="266" r:id="rId28"/>
    <p:sldId id="291" r:id="rId29"/>
    <p:sldId id="295" r:id="rId30"/>
    <p:sldId id="296" r:id="rId31"/>
    <p:sldId id="294" r:id="rId32"/>
    <p:sldId id="297" r:id="rId33"/>
    <p:sldId id="292" r:id="rId34"/>
    <p:sldId id="293" r:id="rId35"/>
    <p:sldId id="299" r:id="rId36"/>
    <p:sldId id="270" r:id="rId37"/>
    <p:sldId id="320" r:id="rId38"/>
    <p:sldId id="286" r:id="rId39"/>
    <p:sldId id="318" r:id="rId40"/>
    <p:sldId id="301" r:id="rId41"/>
    <p:sldId id="265" r:id="rId42"/>
    <p:sldId id="283" r:id="rId43"/>
    <p:sldId id="323" r:id="rId44"/>
    <p:sldId id="289" r:id="rId45"/>
    <p:sldId id="319" r:id="rId46"/>
    <p:sldId id="269" r:id="rId47"/>
    <p:sldId id="311" r:id="rId48"/>
    <p:sldId id="312" r:id="rId49"/>
    <p:sldId id="322" r:id="rId50"/>
    <p:sldId id="290" r:id="rId51"/>
    <p:sldId id="272" r:id="rId52"/>
    <p:sldId id="261" r:id="rId53"/>
    <p:sldId id="273" r:id="rId54"/>
    <p:sldId id="305" r:id="rId55"/>
    <p:sldId id="304" r:id="rId56"/>
    <p:sldId id="313" r:id="rId57"/>
    <p:sldId id="308" r:id="rId5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Betul Tuncyurek" initials="BT" lastIdx="2" clrIdx="0">
    <p:extLst>
      <p:ext uri="{19B8F6BF-5375-455C-9EA6-DF929625EA0E}">
        <p15:presenceInfo xmlns:p15="http://schemas.microsoft.com/office/powerpoint/2012/main" userId="S-1-5-21-623825213-1797718614-3617959251-7413" providerId="AD"/>
      </p:ext>
    </p:extLst>
  </p:cmAuthor>
  <p:cmAuthor id="2" name="SEDEF KABASAKAL" initials="" lastIdx="7" clrIdx="1">
    <p:extLst/>
  </p:cmAuthor>
  <p:cmAuthor id="3" name="Jennifer Delp" initials="JD" lastIdx="1" clrIdx="2">
    <p:extLst>
      <p:ext uri="{19B8F6BF-5375-455C-9EA6-DF929625EA0E}">
        <p15:presenceInfo xmlns:p15="http://schemas.microsoft.com/office/powerpoint/2012/main" userId="S-1-5-21-623825213-1797718614-3617959251-6153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Orta Stil 2 - Vurgu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A111915-BE36-4E01-A7E5-04B1672EAD32}" styleName="Açık Stil 2 - Vurgu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  <a:tblStyle styleId="{69012ECD-51FC-41F1-AA8D-1B2483CD663E}" styleName="Açık Stil 2 - Vurgu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1E171933-4619-4E11-9A3F-F7608DF75F80}" styleName="Medium Style 1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ED083AE6-46FA-4A59-8FB0-9F97EB10719F}" styleName="Light Style 3 - Accent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17292A2E-F333-43FB-9621-5CBBE7FDCDCB}" styleName="Light Style 2 - Accent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  <a:tblStyle styleId="{7DF18680-E054-41AD-8BC1-D1AEF772440D}" styleName="Orta Stil 2 - Vurgu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43" autoAdjust="0"/>
    <p:restoredTop sz="93695" autoAdjust="0"/>
  </p:normalViewPr>
  <p:slideViewPr>
    <p:cSldViewPr snapToGrid="0">
      <p:cViewPr varScale="1">
        <p:scale>
          <a:sx n="80" d="100"/>
          <a:sy n="80" d="100"/>
        </p:scale>
        <p:origin x="360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5" Type="http://schemas.openxmlformats.org/officeDocument/2006/relationships/slide" Target="slides/slide4.xml"/><Relationship Id="rId61" Type="http://schemas.openxmlformats.org/officeDocument/2006/relationships/commentAuthors" Target="commentAuthors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notesMaster" Target="notesMasters/notesMaster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handoutMaster" Target="handoutMasters/handoutMaster1.xml"/><Relationship Id="rId65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8CBBFA2-B32D-4BA8-ACAB-26EBA3258703}" type="doc">
      <dgm:prSet loTypeId="urn:microsoft.com/office/officeart/2005/8/layout/chevron1" loCatId="process" qsTypeId="urn:microsoft.com/office/officeart/2005/8/quickstyle/simple3" qsCatId="simple" csTypeId="urn:microsoft.com/office/officeart/2005/8/colors/colorful3" csCatId="colorful" phldr="1"/>
      <dgm:spPr/>
    </dgm:pt>
    <dgm:pt modelId="{A8222411-F8EC-45F0-AC6A-248E689C2601}">
      <dgm:prSet phldrT="[Metin]" custT="1"/>
      <dgm:spPr/>
      <dgm:t>
        <a:bodyPr/>
        <a:lstStyle/>
        <a:p>
          <a:r>
            <a:rPr lang="tr-TR" sz="4000" smtClean="0">
              <a:latin typeface="Sitka Small" panose="02000505000000020004" pitchFamily="2" charset="0"/>
            </a:rPr>
            <a:t>1.KUR</a:t>
          </a:r>
          <a:endParaRPr lang="tr-TR" sz="4000">
            <a:latin typeface="Sitka Small" panose="02000505000000020004" pitchFamily="2" charset="0"/>
          </a:endParaRPr>
        </a:p>
      </dgm:t>
    </dgm:pt>
    <dgm:pt modelId="{EDCFACF0-DB44-4941-85D6-8903A8FB3DF8}" type="parTrans" cxnId="{198F2551-A2DF-470F-AB92-EA8A5D9F6D46}">
      <dgm:prSet/>
      <dgm:spPr/>
      <dgm:t>
        <a:bodyPr/>
        <a:lstStyle/>
        <a:p>
          <a:endParaRPr lang="tr-TR"/>
        </a:p>
      </dgm:t>
    </dgm:pt>
    <dgm:pt modelId="{6932D732-3C5B-4A02-9BA4-3A6BD1A0B810}" type="sibTrans" cxnId="{198F2551-A2DF-470F-AB92-EA8A5D9F6D46}">
      <dgm:prSet/>
      <dgm:spPr/>
      <dgm:t>
        <a:bodyPr/>
        <a:lstStyle/>
        <a:p>
          <a:endParaRPr lang="tr-TR"/>
        </a:p>
      </dgm:t>
    </dgm:pt>
    <dgm:pt modelId="{27F7A25A-4419-42F1-AF55-3AC18E235264}">
      <dgm:prSet phldrT="[Metin]" custT="1"/>
      <dgm:spPr/>
      <dgm:t>
        <a:bodyPr/>
        <a:lstStyle/>
        <a:p>
          <a:r>
            <a:rPr lang="tr-TR" sz="4000" smtClean="0">
              <a:latin typeface="Sitka Small" panose="02000505000000020004" pitchFamily="2" charset="0"/>
            </a:rPr>
            <a:t>2.KUR</a:t>
          </a:r>
          <a:endParaRPr lang="tr-TR" sz="4000">
            <a:latin typeface="Sitka Small" panose="02000505000000020004" pitchFamily="2" charset="0"/>
          </a:endParaRPr>
        </a:p>
      </dgm:t>
    </dgm:pt>
    <dgm:pt modelId="{97DD8CC5-D196-48CB-897A-AC92888451CD}" type="parTrans" cxnId="{19B33863-33FF-4E38-ABEA-D5E1397370AB}">
      <dgm:prSet/>
      <dgm:spPr/>
      <dgm:t>
        <a:bodyPr/>
        <a:lstStyle/>
        <a:p>
          <a:endParaRPr lang="tr-TR"/>
        </a:p>
      </dgm:t>
    </dgm:pt>
    <dgm:pt modelId="{77D3B067-3CC3-47B1-9E21-8F6C78597373}" type="sibTrans" cxnId="{19B33863-33FF-4E38-ABEA-D5E1397370AB}">
      <dgm:prSet/>
      <dgm:spPr/>
      <dgm:t>
        <a:bodyPr/>
        <a:lstStyle/>
        <a:p>
          <a:endParaRPr lang="tr-TR"/>
        </a:p>
      </dgm:t>
    </dgm:pt>
    <dgm:pt modelId="{311FED83-ED02-47D1-A308-540DC3E174D5}">
      <dgm:prSet phldrT="[Metin]" custT="1"/>
      <dgm:spPr/>
      <dgm:t>
        <a:bodyPr/>
        <a:lstStyle/>
        <a:p>
          <a:r>
            <a:rPr lang="tr-TR" sz="4000" smtClean="0">
              <a:latin typeface="Sitka Small" panose="02000505000000020004" pitchFamily="2" charset="0"/>
            </a:rPr>
            <a:t>3.KUR</a:t>
          </a:r>
          <a:endParaRPr lang="tr-TR" sz="4000">
            <a:latin typeface="Sitka Small" panose="02000505000000020004" pitchFamily="2" charset="0"/>
          </a:endParaRPr>
        </a:p>
      </dgm:t>
    </dgm:pt>
    <dgm:pt modelId="{3BF38B88-8DE2-4FC1-BEBB-10666F9395DB}" type="parTrans" cxnId="{7487D438-5081-4F97-998F-F0A604C70250}">
      <dgm:prSet/>
      <dgm:spPr/>
      <dgm:t>
        <a:bodyPr/>
        <a:lstStyle/>
        <a:p>
          <a:endParaRPr lang="tr-TR"/>
        </a:p>
      </dgm:t>
    </dgm:pt>
    <dgm:pt modelId="{F5394618-1A48-4B02-AA61-7FB8618E1921}" type="sibTrans" cxnId="{7487D438-5081-4F97-998F-F0A604C70250}">
      <dgm:prSet/>
      <dgm:spPr/>
      <dgm:t>
        <a:bodyPr/>
        <a:lstStyle/>
        <a:p>
          <a:endParaRPr lang="tr-TR"/>
        </a:p>
      </dgm:t>
    </dgm:pt>
    <dgm:pt modelId="{7987A93D-DD08-40DF-AAB2-B99957026F47}" type="pres">
      <dgm:prSet presAssocID="{A8CBBFA2-B32D-4BA8-ACAB-26EBA3258703}" presName="Name0" presStyleCnt="0">
        <dgm:presLayoutVars>
          <dgm:dir/>
          <dgm:animLvl val="lvl"/>
          <dgm:resizeHandles val="exact"/>
        </dgm:presLayoutVars>
      </dgm:prSet>
      <dgm:spPr/>
    </dgm:pt>
    <dgm:pt modelId="{AF75B05A-6D82-4988-A8A9-D310D0D65C0D}" type="pres">
      <dgm:prSet presAssocID="{A8222411-F8EC-45F0-AC6A-248E689C2601}" presName="parTxOnly" presStyleLbl="node1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AE40FA02-7ECA-4A4A-8C47-CFC0B95EFD74}" type="pres">
      <dgm:prSet presAssocID="{6932D732-3C5B-4A02-9BA4-3A6BD1A0B810}" presName="parTxOnlySpace" presStyleCnt="0"/>
      <dgm:spPr/>
    </dgm:pt>
    <dgm:pt modelId="{C15D28BC-3645-4A26-B059-DD3C258D8508}" type="pres">
      <dgm:prSet presAssocID="{27F7A25A-4419-42F1-AF55-3AC18E235264}" presName="parTxOnly" presStyleLbl="node1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34AED2EB-ABB8-422C-9CA5-DA97611CE942}" type="pres">
      <dgm:prSet presAssocID="{77D3B067-3CC3-47B1-9E21-8F6C78597373}" presName="parTxOnlySpace" presStyleCnt="0"/>
      <dgm:spPr/>
    </dgm:pt>
    <dgm:pt modelId="{887A0876-DBD0-40AE-A654-8F83AB0A7A05}" type="pres">
      <dgm:prSet presAssocID="{311FED83-ED02-47D1-A308-540DC3E174D5}" presName="parTxOnly" presStyleLbl="node1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tr-TR"/>
        </a:p>
      </dgm:t>
    </dgm:pt>
  </dgm:ptLst>
  <dgm:cxnLst>
    <dgm:cxn modelId="{D3D4214D-6E64-41D6-8A52-60DE3E65BA69}" type="presOf" srcId="{A8222411-F8EC-45F0-AC6A-248E689C2601}" destId="{AF75B05A-6D82-4988-A8A9-D310D0D65C0D}" srcOrd="0" destOrd="0" presId="urn:microsoft.com/office/officeart/2005/8/layout/chevron1"/>
    <dgm:cxn modelId="{19B33863-33FF-4E38-ABEA-D5E1397370AB}" srcId="{A8CBBFA2-B32D-4BA8-ACAB-26EBA3258703}" destId="{27F7A25A-4419-42F1-AF55-3AC18E235264}" srcOrd="1" destOrd="0" parTransId="{97DD8CC5-D196-48CB-897A-AC92888451CD}" sibTransId="{77D3B067-3CC3-47B1-9E21-8F6C78597373}"/>
    <dgm:cxn modelId="{E2B6E041-E2AD-430C-869E-98159B6E165A}" type="presOf" srcId="{311FED83-ED02-47D1-A308-540DC3E174D5}" destId="{887A0876-DBD0-40AE-A654-8F83AB0A7A05}" srcOrd="0" destOrd="0" presId="urn:microsoft.com/office/officeart/2005/8/layout/chevron1"/>
    <dgm:cxn modelId="{C19DC452-B160-44D3-86BC-CF985CA3EAB4}" type="presOf" srcId="{27F7A25A-4419-42F1-AF55-3AC18E235264}" destId="{C15D28BC-3645-4A26-B059-DD3C258D8508}" srcOrd="0" destOrd="0" presId="urn:microsoft.com/office/officeart/2005/8/layout/chevron1"/>
    <dgm:cxn modelId="{24761BFC-D30E-41FA-92E6-0CC2F8882AB4}" type="presOf" srcId="{A8CBBFA2-B32D-4BA8-ACAB-26EBA3258703}" destId="{7987A93D-DD08-40DF-AAB2-B99957026F47}" srcOrd="0" destOrd="0" presId="urn:microsoft.com/office/officeart/2005/8/layout/chevron1"/>
    <dgm:cxn modelId="{7487D438-5081-4F97-998F-F0A604C70250}" srcId="{A8CBBFA2-B32D-4BA8-ACAB-26EBA3258703}" destId="{311FED83-ED02-47D1-A308-540DC3E174D5}" srcOrd="2" destOrd="0" parTransId="{3BF38B88-8DE2-4FC1-BEBB-10666F9395DB}" sibTransId="{F5394618-1A48-4B02-AA61-7FB8618E1921}"/>
    <dgm:cxn modelId="{198F2551-A2DF-470F-AB92-EA8A5D9F6D46}" srcId="{A8CBBFA2-B32D-4BA8-ACAB-26EBA3258703}" destId="{A8222411-F8EC-45F0-AC6A-248E689C2601}" srcOrd="0" destOrd="0" parTransId="{EDCFACF0-DB44-4941-85D6-8903A8FB3DF8}" sibTransId="{6932D732-3C5B-4A02-9BA4-3A6BD1A0B810}"/>
    <dgm:cxn modelId="{40D61040-55D2-432D-8972-017587ABC2F3}" type="presParOf" srcId="{7987A93D-DD08-40DF-AAB2-B99957026F47}" destId="{AF75B05A-6D82-4988-A8A9-D310D0D65C0D}" srcOrd="0" destOrd="0" presId="urn:microsoft.com/office/officeart/2005/8/layout/chevron1"/>
    <dgm:cxn modelId="{9CFC23B4-3A94-4D33-8989-C430756FCF6E}" type="presParOf" srcId="{7987A93D-DD08-40DF-AAB2-B99957026F47}" destId="{AE40FA02-7ECA-4A4A-8C47-CFC0B95EFD74}" srcOrd="1" destOrd="0" presId="urn:microsoft.com/office/officeart/2005/8/layout/chevron1"/>
    <dgm:cxn modelId="{79CB730D-0CD7-42EB-94FE-7CA58F43DC9C}" type="presParOf" srcId="{7987A93D-DD08-40DF-AAB2-B99957026F47}" destId="{C15D28BC-3645-4A26-B059-DD3C258D8508}" srcOrd="2" destOrd="0" presId="urn:microsoft.com/office/officeart/2005/8/layout/chevron1"/>
    <dgm:cxn modelId="{40EB0DED-1F07-4D5C-A117-CCBA961F81E5}" type="presParOf" srcId="{7987A93D-DD08-40DF-AAB2-B99957026F47}" destId="{34AED2EB-ABB8-422C-9CA5-DA97611CE942}" srcOrd="3" destOrd="0" presId="urn:microsoft.com/office/officeart/2005/8/layout/chevron1"/>
    <dgm:cxn modelId="{A99734A4-DA4C-4B38-9908-F940D0C9ED20}" type="presParOf" srcId="{7987A93D-DD08-40DF-AAB2-B99957026F47}" destId="{887A0876-DBD0-40AE-A654-8F83AB0A7A05}" srcOrd="4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F75B05A-6D82-4988-A8A9-D310D0D65C0D}">
      <dsp:nvSpPr>
        <dsp:cNvPr id="0" name=""/>
        <dsp:cNvSpPr/>
      </dsp:nvSpPr>
      <dsp:spPr>
        <a:xfrm>
          <a:off x="2946" y="204777"/>
          <a:ext cx="3590180" cy="1436072"/>
        </a:xfrm>
        <a:prstGeom prst="chevron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65000"/>
                <a:shade val="92000"/>
                <a:satMod val="130000"/>
              </a:schemeClr>
            </a:gs>
            <a:gs pos="45000">
              <a:schemeClr val="accent3">
                <a:hueOff val="0"/>
                <a:satOff val="0"/>
                <a:lumOff val="0"/>
                <a:alphaOff val="0"/>
                <a:tint val="60000"/>
                <a:shade val="99000"/>
                <a:satMod val="12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60020" tIns="53340" rIns="53340" bIns="53340" numCol="1" spcCol="1270" anchor="ctr" anchorCtr="0">
          <a:noAutofit/>
        </a:bodyPr>
        <a:lstStyle/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4000" kern="1200" smtClean="0">
              <a:latin typeface="Sitka Small" panose="02000505000000020004" pitchFamily="2" charset="0"/>
            </a:rPr>
            <a:t>1.KUR</a:t>
          </a:r>
          <a:endParaRPr lang="tr-TR" sz="4000" kern="1200">
            <a:latin typeface="Sitka Small" panose="02000505000000020004" pitchFamily="2" charset="0"/>
          </a:endParaRPr>
        </a:p>
      </dsp:txBody>
      <dsp:txXfrm>
        <a:off x="720982" y="204777"/>
        <a:ext cx="2154108" cy="1436072"/>
      </dsp:txXfrm>
    </dsp:sp>
    <dsp:sp modelId="{C15D28BC-3645-4A26-B059-DD3C258D8508}">
      <dsp:nvSpPr>
        <dsp:cNvPr id="0" name=""/>
        <dsp:cNvSpPr/>
      </dsp:nvSpPr>
      <dsp:spPr>
        <a:xfrm>
          <a:off x="3234109" y="204777"/>
          <a:ext cx="3590180" cy="1436072"/>
        </a:xfrm>
        <a:prstGeom prst="chevron">
          <a:avLst/>
        </a:prstGeom>
        <a:gradFill rotWithShape="0">
          <a:gsLst>
            <a:gs pos="0">
              <a:schemeClr val="accent3">
                <a:hueOff val="-612806"/>
                <a:satOff val="-9796"/>
                <a:lumOff val="784"/>
                <a:alphaOff val="0"/>
                <a:tint val="65000"/>
                <a:shade val="92000"/>
                <a:satMod val="130000"/>
              </a:schemeClr>
            </a:gs>
            <a:gs pos="45000">
              <a:schemeClr val="accent3">
                <a:hueOff val="-612806"/>
                <a:satOff val="-9796"/>
                <a:lumOff val="784"/>
                <a:alphaOff val="0"/>
                <a:tint val="60000"/>
                <a:shade val="99000"/>
                <a:satMod val="120000"/>
              </a:schemeClr>
            </a:gs>
            <a:gs pos="100000">
              <a:schemeClr val="accent3">
                <a:hueOff val="-612806"/>
                <a:satOff val="-9796"/>
                <a:lumOff val="784"/>
                <a:alphaOff val="0"/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60020" tIns="53340" rIns="53340" bIns="53340" numCol="1" spcCol="1270" anchor="ctr" anchorCtr="0">
          <a:noAutofit/>
        </a:bodyPr>
        <a:lstStyle/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4000" kern="1200" smtClean="0">
              <a:latin typeface="Sitka Small" panose="02000505000000020004" pitchFamily="2" charset="0"/>
            </a:rPr>
            <a:t>2.KUR</a:t>
          </a:r>
          <a:endParaRPr lang="tr-TR" sz="4000" kern="1200">
            <a:latin typeface="Sitka Small" panose="02000505000000020004" pitchFamily="2" charset="0"/>
          </a:endParaRPr>
        </a:p>
      </dsp:txBody>
      <dsp:txXfrm>
        <a:off x="3952145" y="204777"/>
        <a:ext cx="2154108" cy="1436072"/>
      </dsp:txXfrm>
    </dsp:sp>
    <dsp:sp modelId="{887A0876-DBD0-40AE-A654-8F83AB0A7A05}">
      <dsp:nvSpPr>
        <dsp:cNvPr id="0" name=""/>
        <dsp:cNvSpPr/>
      </dsp:nvSpPr>
      <dsp:spPr>
        <a:xfrm>
          <a:off x="6465272" y="204777"/>
          <a:ext cx="3590180" cy="1436072"/>
        </a:xfrm>
        <a:prstGeom prst="chevron">
          <a:avLst/>
        </a:prstGeom>
        <a:gradFill rotWithShape="0">
          <a:gsLst>
            <a:gs pos="0">
              <a:schemeClr val="accent3">
                <a:hueOff val="-1225612"/>
                <a:satOff val="-19593"/>
                <a:lumOff val="1569"/>
                <a:alphaOff val="0"/>
                <a:tint val="65000"/>
                <a:shade val="92000"/>
                <a:satMod val="130000"/>
              </a:schemeClr>
            </a:gs>
            <a:gs pos="45000">
              <a:schemeClr val="accent3">
                <a:hueOff val="-1225612"/>
                <a:satOff val="-19593"/>
                <a:lumOff val="1569"/>
                <a:alphaOff val="0"/>
                <a:tint val="60000"/>
                <a:shade val="99000"/>
                <a:satMod val="120000"/>
              </a:schemeClr>
            </a:gs>
            <a:gs pos="100000">
              <a:schemeClr val="accent3">
                <a:hueOff val="-1225612"/>
                <a:satOff val="-19593"/>
                <a:lumOff val="1569"/>
                <a:alphaOff val="0"/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60020" tIns="53340" rIns="53340" bIns="53340" numCol="1" spcCol="1270" anchor="ctr" anchorCtr="0">
          <a:noAutofit/>
        </a:bodyPr>
        <a:lstStyle/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4000" kern="1200" smtClean="0">
              <a:latin typeface="Sitka Small" panose="02000505000000020004" pitchFamily="2" charset="0"/>
            </a:rPr>
            <a:t>3.KUR</a:t>
          </a:r>
          <a:endParaRPr lang="tr-TR" sz="4000" kern="1200">
            <a:latin typeface="Sitka Small" panose="02000505000000020004" pitchFamily="2" charset="0"/>
          </a:endParaRPr>
        </a:p>
      </dsp:txBody>
      <dsp:txXfrm>
        <a:off x="7183308" y="204777"/>
        <a:ext cx="2154108" cy="143607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C728348-3F67-400A-8A10-FC39394659B1}" type="datetimeFigureOut">
              <a:rPr lang="tr-TR" smtClean="0"/>
              <a:t>14.09.2018</a:t>
            </a:fld>
            <a:endParaRPr lang="tr-T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887947E-8B6A-4139-8C24-16FC6395A8A2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845874563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0721B64-0808-4ED7-8879-CA8DF3FE32AC}" type="datetimeFigureOut">
              <a:rPr lang="tr-TR" smtClean="0"/>
              <a:t>14.09.2018</a:t>
            </a:fld>
            <a:endParaRPr lang="tr-TR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tr-TR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05245ED-BC5F-4088-A576-27D6E876698C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149677230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" y="6334316"/>
            <a:ext cx="12192000" cy="664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1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708A9E-E375-4409-A8EA-4FD195F5A58E}" type="datetime1">
              <a:rPr lang="tr-TR" smtClean="0"/>
              <a:t>14.09.2018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79090F-41AB-4FD7-A721-6B283CCC27F9}" type="slidenum">
              <a:rPr lang="tr-TR" smtClean="0"/>
              <a:t>‹#›</a:t>
            </a:fld>
            <a:endParaRPr lang="tr-TR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882159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FC37EC-CBDD-49A6-8D94-AA710617588B}" type="datetime1">
              <a:rPr lang="tr-TR" smtClean="0"/>
              <a:t>14.09.2018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79090F-41AB-4FD7-A721-6B283CCC27F9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1255037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2302"/>
            <a:ext cx="2628900" cy="575989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2302"/>
            <a:ext cx="7734300" cy="5759898"/>
          </a:xfrm>
        </p:spPr>
        <p:txBody>
          <a:bodyPr vert="eaVert" lIns="45720" tIns="0" rIns="45720" bIns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FC1C4C-5083-4A86-8A5F-A20BEE6E9194}" type="datetime1">
              <a:rPr lang="tr-TR" smtClean="0"/>
              <a:t>14.09.2018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79090F-41AB-4FD7-A721-6B283CCC27F9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9462657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8FF035-9C74-422E-9A3D-8E67619A5B5A}" type="datetime1">
              <a:rPr lang="tr-TR" smtClean="0"/>
              <a:t>14.09.2018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79090F-41AB-4FD7-A721-6B283CCC27F9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577363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4CBB1C-6D6B-4346-AC40-DDCDBBB6429C}" type="datetime1">
              <a:rPr lang="tr-TR" smtClean="0"/>
              <a:t>14.09.2018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79090F-41AB-4FD7-A721-6B283CCC27F9}" type="slidenum">
              <a:rPr lang="tr-TR" smtClean="0"/>
              <a:t>‹#›</a:t>
            </a:fld>
            <a:endParaRPr lang="tr-TR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895692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80" y="1845734"/>
            <a:ext cx="4937760" cy="4023359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A891E9-D0B0-4DEC-9300-B8D8158E1DC7}" type="datetime1">
              <a:rPr lang="tr-TR" smtClean="0"/>
              <a:t>14.09.2018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79090F-41AB-4FD7-A721-6B283CCC27F9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6232106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5"/>
            <a:ext cx="4937760" cy="328676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28676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4533F3-BF48-4F5F-88D0-160E96034AF6}" type="datetime1">
              <a:rPr lang="tr-TR" smtClean="0"/>
              <a:t>14.09.2018</a:t>
            </a:fld>
            <a:endParaRPr lang="tr-T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79090F-41AB-4FD7-A721-6B283CCC27F9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5669082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714D17-A8D8-4135-B2E6-75BACEA7B383}" type="datetime1">
              <a:rPr lang="tr-TR" smtClean="0"/>
              <a:t>14.09.2018</a:t>
            </a:fld>
            <a:endParaRPr lang="tr-T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79090F-41AB-4FD7-A721-6B283CCC27F9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4797204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7C7042-BF5A-4979-B342-62FB00CDD848}" type="datetime1">
              <a:rPr lang="tr-TR" smtClean="0"/>
              <a:t>14.09.2018</a:t>
            </a:fld>
            <a:endParaRPr lang="tr-T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tr-T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79090F-41AB-4FD7-A721-6B283CCC27F9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2290124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A15A8B38-B733-4194-A3A1-4AF45032AB78}" type="datetime1">
              <a:rPr lang="tr-TR" smtClean="0"/>
              <a:t>14.09.2018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C779090F-41AB-4FD7-A721-6B283CCC27F9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694525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645" cy="822960"/>
          </a:xfrm>
        </p:spPr>
        <p:txBody>
          <a:bodyPr tIns="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solidFill>
            <a:schemeClr val="bg2">
              <a:lumMod val="90000"/>
            </a:schemeClr>
          </a:solidFill>
        </p:spPr>
        <p:txBody>
          <a:bodyPr lIns="457200" tIns="45720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4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42D5DA-BC12-49C8-86AD-985A85E22CDE}" type="datetime1">
              <a:rPr lang="tr-TR" smtClean="0"/>
              <a:t>14.09.2018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79090F-41AB-4FD7-A721-6B283CCC27F9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5857632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0A6AB253-8EF9-4163-9D8B-698F422E920E}" type="datetime1">
              <a:rPr lang="tr-TR" smtClean="0"/>
              <a:t>14.09.2018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C779090F-41AB-4FD7-A721-6B283CCC27F9}" type="slidenum">
              <a:rPr lang="tr-TR" smtClean="0"/>
              <a:t>‹#›</a:t>
            </a:fld>
            <a:endParaRPr lang="tr-TR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901821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6" r:id="rId1"/>
    <p:sldLayoutId id="2147483817" r:id="rId2"/>
    <p:sldLayoutId id="2147483818" r:id="rId3"/>
    <p:sldLayoutId id="2147483819" r:id="rId4"/>
    <p:sldLayoutId id="2147483820" r:id="rId5"/>
    <p:sldLayoutId id="2147483821" r:id="rId6"/>
    <p:sldLayoutId id="2147483822" r:id="rId7"/>
    <p:sldLayoutId id="2147483823" r:id="rId8"/>
    <p:sldLayoutId id="2147483824" r:id="rId9"/>
    <p:sldLayoutId id="2147483825" r:id="rId10"/>
    <p:sldLayoutId id="2147483826" r:id="rId11"/>
  </p:sldLayoutIdLst>
  <p:hf hdr="0" ftr="0" dt="0"/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hyperlink" Target="http://obs.yasar.edu.tr/" TargetMode="External"/><Relationship Id="rId1" Type="http://schemas.openxmlformats.org/officeDocument/2006/relationships/slideLayout" Target="../slideLayouts/slideLayout2.xml"/><Relationship Id="rId6" Type="http://schemas.microsoft.com/office/2007/relationships/hdphoto" Target="../media/hdphoto2.wdp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4.jpe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png"/><Relationship Id="rId4" Type="http://schemas.openxmlformats.org/officeDocument/2006/relationships/image" Target="../media/image13.jpeg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eg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fJpzvkpu7n8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jpeg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jpeg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.jpeg"/><Relationship Id="rId5" Type="http://schemas.openxmlformats.org/officeDocument/2006/relationships/image" Target="../media/image31.jpeg"/><Relationship Id="rId4" Type="http://schemas.openxmlformats.org/officeDocument/2006/relationships/image" Target="../media/image30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51437" y="1787205"/>
            <a:ext cx="8915399" cy="2262781"/>
          </a:xfrm>
        </p:spPr>
        <p:txBody>
          <a:bodyPr>
            <a:normAutofit fontScale="90000"/>
          </a:bodyPr>
          <a:lstStyle/>
          <a:p>
            <a:r>
              <a:rPr lang="tr-TR" dirty="0" smtClean="0">
                <a:solidFill>
                  <a:schemeClr val="bg2">
                    <a:lumMod val="50000"/>
                  </a:schemeClr>
                </a:solidFill>
                <a:latin typeface="Sitka Heading" panose="02000505000000020004" pitchFamily="2" charset="0"/>
              </a:rPr>
              <a:t>İngilizce Hazırlık Sınıfı</a:t>
            </a:r>
            <a:br>
              <a:rPr lang="tr-TR" dirty="0" smtClean="0">
                <a:solidFill>
                  <a:schemeClr val="bg2">
                    <a:lumMod val="50000"/>
                  </a:schemeClr>
                </a:solidFill>
                <a:latin typeface="Sitka Heading" panose="02000505000000020004" pitchFamily="2" charset="0"/>
              </a:rPr>
            </a:br>
            <a:r>
              <a:rPr lang="tr-TR" dirty="0" smtClean="0">
                <a:solidFill>
                  <a:schemeClr val="bg2">
                    <a:lumMod val="50000"/>
                  </a:schemeClr>
                </a:solidFill>
                <a:latin typeface="Sitka Heading" panose="02000505000000020004" pitchFamily="2" charset="0"/>
              </a:rPr>
              <a:t>	Tanıtım Sunumu</a:t>
            </a:r>
            <a:endParaRPr lang="tr-TR" dirty="0">
              <a:solidFill>
                <a:schemeClr val="bg2">
                  <a:lumMod val="50000"/>
                </a:schemeClr>
              </a:solidFill>
              <a:latin typeface="Sitka Heading" panose="02000505000000020004" pitchFamily="2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833257" y="4896347"/>
            <a:ext cx="6467350" cy="929687"/>
          </a:xfrm>
        </p:spPr>
        <p:txBody>
          <a:bodyPr>
            <a:normAutofit fontScale="92500"/>
          </a:bodyPr>
          <a:lstStyle/>
          <a:p>
            <a:r>
              <a:rPr lang="tr-TR" sz="3600" cap="none" dirty="0" smtClean="0">
                <a:latin typeface="Sitka Small" panose="02000505000000020004" pitchFamily="2" charset="0"/>
                <a:cs typeface="Calibri Light" panose="020F0302020204030204" pitchFamily="34" charset="0"/>
              </a:rPr>
              <a:t>2018-2019 Akademik </a:t>
            </a:r>
            <a:r>
              <a:rPr lang="tr-TR" sz="3600" cap="none" dirty="0">
                <a:latin typeface="Sitka Small" panose="02000505000000020004" pitchFamily="2" charset="0"/>
                <a:cs typeface="Calibri Light" panose="020F0302020204030204" pitchFamily="34" charset="0"/>
              </a:rPr>
              <a:t>Y</a:t>
            </a:r>
            <a:r>
              <a:rPr lang="tr-TR" sz="3600" cap="none" dirty="0" smtClean="0">
                <a:latin typeface="Sitka Small" panose="02000505000000020004" pitchFamily="2" charset="0"/>
                <a:cs typeface="Calibri Light" panose="020F0302020204030204" pitchFamily="34" charset="0"/>
              </a:rPr>
              <a:t>ılı</a:t>
            </a:r>
            <a:endParaRPr lang="tr-TR" sz="3600" cap="none" dirty="0">
              <a:latin typeface="Sitka Small" panose="02000505000000020004" pitchFamily="2" charset="0"/>
              <a:cs typeface="Calibri Light" panose="020F030202020403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1703" y="4698557"/>
            <a:ext cx="1298402" cy="1325265"/>
          </a:xfrm>
          <a:prstGeom prst="rect">
            <a:avLst/>
          </a:prstGeom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79090F-41AB-4FD7-A721-6B283CCC27F9}" type="slidenum">
              <a:rPr lang="tr-TR" smtClean="0"/>
              <a:t>1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168201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>
                <a:solidFill>
                  <a:schemeClr val="bg2">
                    <a:lumMod val="50000"/>
                  </a:schemeClr>
                </a:solidFill>
                <a:latin typeface="Sitka Heading" panose="02000505000000020004" pitchFamily="2" charset="0"/>
              </a:rPr>
              <a:t>Materyaller</a:t>
            </a:r>
            <a:endParaRPr lang="tr-TR" dirty="0">
              <a:solidFill>
                <a:schemeClr val="bg2">
                  <a:lumMod val="50000"/>
                </a:schemeClr>
              </a:solidFill>
              <a:latin typeface="Sitka Heading" panose="02000505000000020004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97280" y="2259872"/>
            <a:ext cx="10058400" cy="3713723"/>
          </a:xfrm>
        </p:spPr>
        <p:txBody>
          <a:bodyPr>
            <a:normAutofit/>
          </a:bodyPr>
          <a:lstStyle/>
          <a:p>
            <a:r>
              <a:rPr lang="tr-TR" sz="2800" dirty="0" smtClean="0">
                <a:solidFill>
                  <a:schemeClr val="tx1"/>
                </a:solidFill>
                <a:latin typeface="Sitka Banner" panose="02000505000000020004" pitchFamily="2" charset="0"/>
              </a:rPr>
              <a:t>Ders için gerekli materyalleri Copy Center’dan alabilirsiniz.</a:t>
            </a:r>
          </a:p>
          <a:p>
            <a:endParaRPr lang="tr-TR" sz="2800" dirty="0" smtClean="0">
              <a:solidFill>
                <a:schemeClr val="tx1"/>
              </a:solidFill>
              <a:latin typeface="Sitka Banner" panose="02000505000000020004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72430" y="143690"/>
            <a:ext cx="760418" cy="776151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825505" y="3694923"/>
            <a:ext cx="260195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4000" dirty="0" err="1">
                <a:solidFill>
                  <a:schemeClr val="accent2"/>
                </a:solidFill>
                <a:latin typeface="Bernard MT Condensed" panose="02050806060905020404" pitchFamily="18" charset="0"/>
              </a:rPr>
              <a:t>Copy</a:t>
            </a:r>
            <a:endParaRPr lang="tr-TR" sz="4000" dirty="0">
              <a:solidFill>
                <a:schemeClr val="accent2"/>
              </a:solidFill>
              <a:latin typeface="Bernard MT Condensed" panose="02050806060905020404" pitchFamily="18" charset="0"/>
            </a:endParaRPr>
          </a:p>
          <a:p>
            <a:pPr algn="ctr"/>
            <a:r>
              <a:rPr lang="tr-TR" sz="4000" dirty="0" smtClean="0">
                <a:solidFill>
                  <a:schemeClr val="accent2"/>
                </a:solidFill>
                <a:latin typeface="Bernard MT Condensed" panose="02050806060905020404" pitchFamily="18" charset="0"/>
              </a:rPr>
              <a:t>Center</a:t>
            </a:r>
            <a:endParaRPr lang="tr-TR" sz="4000" dirty="0">
              <a:solidFill>
                <a:schemeClr val="accent2"/>
              </a:solidFill>
              <a:latin typeface="Bernard MT Condensed" panose="02050806060905020404" pitchFamily="18" charset="0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79090F-41AB-4FD7-A721-6B283CCC27F9}" type="slidenum">
              <a:rPr lang="tr-TR" smtClean="0"/>
              <a:t>10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32728612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>
                <a:solidFill>
                  <a:schemeClr val="bg2">
                    <a:lumMod val="50000"/>
                  </a:schemeClr>
                </a:solidFill>
                <a:latin typeface="Sitka Heading" panose="02000505000000020004" pitchFamily="2" charset="0"/>
              </a:rPr>
              <a:t>OBS Nedir?</a:t>
            </a:r>
            <a:endParaRPr lang="tr-TR">
              <a:solidFill>
                <a:schemeClr val="bg2">
                  <a:lumMod val="50000"/>
                </a:schemeClr>
              </a:solidFill>
              <a:latin typeface="Sitka Heading" panose="02000505000000020004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97280" y="2142307"/>
            <a:ext cx="4461309" cy="2525946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tr-TR" sz="2400" smtClean="0">
                <a:solidFill>
                  <a:schemeClr val="tx1"/>
                </a:solidFill>
                <a:latin typeface="Sitka Banner" panose="02000505000000020004" pitchFamily="2" charset="0"/>
              </a:rPr>
              <a:t> OBS, yani Öğrenci Bilgi Sistemi, </a:t>
            </a:r>
            <a:r>
              <a:rPr lang="tr-TR" sz="2400" b="1" smtClean="0">
                <a:solidFill>
                  <a:schemeClr val="tx1"/>
                </a:solidFill>
                <a:latin typeface="Sitka Banner" panose="02000505000000020004" pitchFamily="2" charset="0"/>
              </a:rPr>
              <a:t>notlarınızı</a:t>
            </a:r>
            <a:r>
              <a:rPr lang="tr-TR" sz="2400" smtClean="0">
                <a:solidFill>
                  <a:schemeClr val="tx1"/>
                </a:solidFill>
                <a:latin typeface="Sitka Banner" panose="02000505000000020004" pitchFamily="2" charset="0"/>
              </a:rPr>
              <a:t> ve </a:t>
            </a:r>
            <a:r>
              <a:rPr lang="tr-TR" sz="2400" b="1" smtClean="0">
                <a:solidFill>
                  <a:schemeClr val="tx1"/>
                </a:solidFill>
                <a:latin typeface="Sitka Banner" panose="02000505000000020004" pitchFamily="2" charset="0"/>
              </a:rPr>
              <a:t>devamsızlığınızı</a:t>
            </a:r>
            <a:r>
              <a:rPr lang="tr-TR" sz="2400" smtClean="0">
                <a:solidFill>
                  <a:schemeClr val="tx1"/>
                </a:solidFill>
                <a:latin typeface="Sitka Banner" panose="02000505000000020004" pitchFamily="2" charset="0"/>
              </a:rPr>
              <a:t> takip edebileceğiniz bir sistemdir.</a:t>
            </a:r>
          </a:p>
          <a:p>
            <a:pPr>
              <a:buFont typeface="Wingdings" panose="05000000000000000000" pitchFamily="2" charset="2"/>
              <a:buChar char="§"/>
            </a:pPr>
            <a:endParaRPr lang="tr-TR" sz="2400" smtClean="0">
              <a:solidFill>
                <a:schemeClr val="tx1"/>
              </a:solidFill>
              <a:latin typeface="Sitka Banner" panose="02000505000000020004" pitchFamily="2" charset="0"/>
            </a:endParaRPr>
          </a:p>
          <a:p>
            <a:pPr>
              <a:buFont typeface="Wingdings" panose="05000000000000000000" pitchFamily="2" charset="2"/>
              <a:buChar char="§"/>
            </a:pPr>
            <a:r>
              <a:rPr lang="tr-TR" sz="2400" smtClean="0">
                <a:solidFill>
                  <a:schemeClr val="tx2">
                    <a:lumMod val="60000"/>
                    <a:lumOff val="40000"/>
                  </a:schemeClr>
                </a:solidFill>
                <a:latin typeface="Sitka Banner" panose="02000505000000020004" pitchFamily="2" charset="0"/>
                <a:hlinkClick r:id="rId2"/>
              </a:rPr>
              <a:t> obs.yasar.edu.tr</a:t>
            </a:r>
            <a:endParaRPr lang="tr-TR" sz="2400" smtClean="0">
              <a:solidFill>
                <a:schemeClr val="tx2">
                  <a:lumMod val="60000"/>
                  <a:lumOff val="40000"/>
                </a:schemeClr>
              </a:solidFill>
              <a:latin typeface="Sitka Banner" panose="02000505000000020004" pitchFamily="2" charset="0"/>
            </a:endParaRPr>
          </a:p>
          <a:p>
            <a:pPr>
              <a:buFont typeface="Wingdings" panose="05000000000000000000" pitchFamily="2" charset="2"/>
              <a:buChar char="§"/>
            </a:pPr>
            <a:endParaRPr lang="tr-TR" sz="2800" smtClean="0">
              <a:solidFill>
                <a:schemeClr val="tx1"/>
              </a:solidFill>
              <a:latin typeface="Sitka Banner" panose="02000505000000020004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72430" y="143690"/>
            <a:ext cx="760418" cy="776151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6126480" y="2142307"/>
            <a:ext cx="5562979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sz="2400" dirty="0" smtClean="0">
                <a:latin typeface="Sitka Banner" panose="02000505000000020004" pitchFamily="2" charset="0"/>
              </a:rPr>
              <a:t>Sisteme </a:t>
            </a:r>
            <a:r>
              <a:rPr lang="tr-TR" sz="2400" dirty="0">
                <a:latin typeface="Sitka Banner" panose="02000505000000020004" pitchFamily="2" charset="0"/>
              </a:rPr>
              <a:t>giriş </a:t>
            </a:r>
            <a:r>
              <a:rPr lang="tr-TR" sz="2400" dirty="0" smtClean="0">
                <a:latin typeface="Sitka Banner" panose="02000505000000020004" pitchFamily="2" charset="0"/>
              </a:rPr>
              <a:t>yaparken:</a:t>
            </a:r>
          </a:p>
          <a:p>
            <a:endParaRPr lang="tr-TR" sz="2400" dirty="0" smtClean="0">
              <a:latin typeface="Sitka Banner" panose="02000505000000020004" pitchFamily="2" charset="0"/>
            </a:endParaRPr>
          </a:p>
          <a:p>
            <a:endParaRPr lang="tr-TR" sz="2400" dirty="0" smtClean="0">
              <a:latin typeface="Sitka Banner" panose="02000505000000020004" pitchFamily="2" charset="0"/>
            </a:endParaRPr>
          </a:p>
          <a:p>
            <a:endParaRPr lang="tr-TR" sz="2400" dirty="0">
              <a:latin typeface="Sitka Banner" panose="02000505000000020004" pitchFamily="2" charset="0"/>
            </a:endParaRPr>
          </a:p>
          <a:p>
            <a:endParaRPr lang="tr-TR" sz="2400" dirty="0" smtClean="0">
              <a:latin typeface="Sitka Banner" panose="02000505000000020004" pitchFamily="2" charset="0"/>
            </a:endParaRPr>
          </a:p>
          <a:p>
            <a:endParaRPr lang="tr-TR" sz="2400" dirty="0">
              <a:latin typeface="Sitka Banner" panose="02000505000000020004" pitchFamily="2" charset="0"/>
            </a:endParaRPr>
          </a:p>
          <a:p>
            <a:endParaRPr lang="tr-TR" sz="2400" dirty="0">
              <a:latin typeface="Sitka Banner" panose="02000505000000020004" pitchFamily="2" charset="0"/>
            </a:endParaRPr>
          </a:p>
          <a:p>
            <a:r>
              <a:rPr lang="tr-TR" sz="2400" dirty="0" smtClean="0">
                <a:latin typeface="Sitka Banner" panose="02000505000000020004" pitchFamily="2" charset="0"/>
              </a:rPr>
              <a:t>Öğrenci No:  </a:t>
            </a:r>
            <a:r>
              <a:rPr lang="tr-TR" sz="2400" i="1" dirty="0" smtClean="0">
                <a:latin typeface="Sitka Banner" panose="02000505000000020004" pitchFamily="2" charset="0"/>
              </a:rPr>
              <a:t>Öğrenci Numaranız</a:t>
            </a:r>
          </a:p>
          <a:p>
            <a:r>
              <a:rPr lang="tr-TR" sz="2400" dirty="0" smtClean="0">
                <a:latin typeface="Sitka Banner" panose="02000505000000020004" pitchFamily="2" charset="0"/>
              </a:rPr>
              <a:t>Şifre: 		  </a:t>
            </a:r>
            <a:r>
              <a:rPr lang="tr-TR" sz="2400" i="1" dirty="0" smtClean="0">
                <a:latin typeface="Sitka Banner" panose="02000505000000020004" pitchFamily="2" charset="0"/>
              </a:rPr>
              <a:t>T.C</a:t>
            </a:r>
            <a:r>
              <a:rPr lang="tr-TR" sz="2400" i="1" dirty="0">
                <a:latin typeface="Sitka Banner" panose="02000505000000020004" pitchFamily="2" charset="0"/>
              </a:rPr>
              <a:t>. Kimlik </a:t>
            </a:r>
            <a:r>
              <a:rPr lang="tr-TR" sz="2400" i="1" dirty="0" smtClean="0">
                <a:latin typeface="Sitka Banner" panose="02000505000000020004" pitchFamily="2" charset="0"/>
              </a:rPr>
              <a:t>Numaranız</a:t>
            </a:r>
            <a:endParaRPr lang="tr-TR" sz="2400" i="1" dirty="0">
              <a:latin typeface="Sitka Banner" panose="02000505000000020004" pitchFamily="2" charset="0"/>
            </a:endParaRPr>
          </a:p>
        </p:txBody>
      </p:sp>
      <p:cxnSp>
        <p:nvCxnSpPr>
          <p:cNvPr id="7" name="Straight Connector 6"/>
          <p:cNvCxnSpPr/>
          <p:nvPr/>
        </p:nvCxnSpPr>
        <p:spPr>
          <a:xfrm>
            <a:off x="5799221" y="1737360"/>
            <a:ext cx="0" cy="3039177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82263" y="2712356"/>
            <a:ext cx="5553616" cy="179435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6447" y="4506706"/>
            <a:ext cx="1474951" cy="1575802"/>
          </a:xfrm>
          <a:prstGeom prst="rect">
            <a:avLst/>
          </a:prstGeom>
        </p:spPr>
      </p:pic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79090F-41AB-4FD7-A721-6B283CCC27F9}" type="slidenum">
              <a:rPr lang="tr-TR" smtClean="0"/>
              <a:t>11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927327541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>
                <a:solidFill>
                  <a:schemeClr val="bg2">
                    <a:lumMod val="50000"/>
                  </a:schemeClr>
                </a:solidFill>
                <a:latin typeface="Sitka Heading" panose="02000505000000020004" pitchFamily="2" charset="0"/>
              </a:rPr>
              <a:t>Düzeyler</a:t>
            </a:r>
            <a:endParaRPr lang="tr-TR">
              <a:solidFill>
                <a:schemeClr val="bg2">
                  <a:lumMod val="50000"/>
                </a:schemeClr>
              </a:solidFill>
              <a:latin typeface="Sitka Heading" panose="02000505000000020004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97280" y="2290436"/>
            <a:ext cx="9113520" cy="2792359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tr-TR" sz="2800" dirty="0" smtClean="0">
                <a:solidFill>
                  <a:schemeClr val="tx1"/>
                </a:solidFill>
                <a:latin typeface="Sitka Heading" panose="02000505000000020004" pitchFamily="2" charset="0"/>
              </a:rPr>
              <a:t> </a:t>
            </a:r>
            <a:r>
              <a:rPr lang="tr-TR" sz="2800" dirty="0" err="1" smtClean="0">
                <a:solidFill>
                  <a:schemeClr val="tx1"/>
                </a:solidFill>
                <a:latin typeface="Sitka Heading" panose="02000505000000020004" pitchFamily="2" charset="0"/>
              </a:rPr>
              <a:t>Elementary</a:t>
            </a:r>
            <a:r>
              <a:rPr lang="tr-TR" sz="2800" dirty="0" smtClean="0">
                <a:solidFill>
                  <a:schemeClr val="tx1"/>
                </a:solidFill>
                <a:latin typeface="Sitka Heading" panose="02000505000000020004" pitchFamily="2" charset="0"/>
              </a:rPr>
              <a:t> 		(Temel Düzey) </a:t>
            </a:r>
            <a:endParaRPr lang="tr-TR" sz="2800" dirty="0">
              <a:solidFill>
                <a:schemeClr val="tx1"/>
              </a:solidFill>
              <a:latin typeface="Sitka Heading" panose="02000505000000020004" pitchFamily="2" charset="0"/>
            </a:endParaRPr>
          </a:p>
          <a:p>
            <a:pPr>
              <a:buFont typeface="Wingdings" panose="05000000000000000000" pitchFamily="2" charset="2"/>
              <a:buChar char="§"/>
            </a:pPr>
            <a:r>
              <a:rPr lang="tr-TR" sz="2800" dirty="0" smtClean="0">
                <a:solidFill>
                  <a:schemeClr val="tx1"/>
                </a:solidFill>
                <a:latin typeface="Sitka Heading" panose="02000505000000020004" pitchFamily="2" charset="0"/>
              </a:rPr>
              <a:t> Pre-</a:t>
            </a:r>
            <a:r>
              <a:rPr lang="en-US" sz="2800" dirty="0" smtClean="0">
                <a:latin typeface="Sitka Heading" panose="02000505000000020004" pitchFamily="2" charset="0"/>
              </a:rPr>
              <a:t>Intermediate</a:t>
            </a:r>
            <a:r>
              <a:rPr lang="tr-TR" sz="2800" dirty="0" smtClean="0">
                <a:latin typeface="Sitka Heading" panose="02000505000000020004" pitchFamily="2" charset="0"/>
              </a:rPr>
              <a:t> </a:t>
            </a:r>
            <a:r>
              <a:rPr lang="tr-TR" sz="2800" dirty="0" smtClean="0">
                <a:latin typeface="Sitka Banner" panose="02000505000000020004" pitchFamily="2" charset="0"/>
              </a:rPr>
              <a:t>          </a:t>
            </a:r>
            <a:r>
              <a:rPr lang="tr-TR" sz="2800" dirty="0" smtClean="0">
                <a:solidFill>
                  <a:schemeClr val="tx1"/>
                </a:solidFill>
                <a:latin typeface="Sitka Heading" panose="02000505000000020004" pitchFamily="2" charset="0"/>
              </a:rPr>
              <a:t>(Orta Altı Düzey) 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tr-TR" sz="2800" dirty="0" smtClean="0">
                <a:solidFill>
                  <a:schemeClr val="tx1"/>
                </a:solidFill>
                <a:latin typeface="Sitka Heading" panose="02000505000000020004" pitchFamily="2" charset="0"/>
              </a:rPr>
              <a:t> </a:t>
            </a:r>
            <a:r>
              <a:rPr lang="tr-TR" sz="2800" dirty="0" err="1" smtClean="0">
                <a:solidFill>
                  <a:schemeClr val="tx1"/>
                </a:solidFill>
                <a:latin typeface="Sitka Heading" panose="02000505000000020004" pitchFamily="2" charset="0"/>
              </a:rPr>
              <a:t>Intermediate</a:t>
            </a:r>
            <a:r>
              <a:rPr lang="tr-TR" sz="2800" dirty="0" smtClean="0">
                <a:solidFill>
                  <a:schemeClr val="tx1"/>
                </a:solidFill>
                <a:latin typeface="Sitka Heading" panose="02000505000000020004" pitchFamily="2" charset="0"/>
              </a:rPr>
              <a:t> 		(Orta Düzey)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tr-TR" sz="2800" dirty="0" smtClean="0">
                <a:solidFill>
                  <a:schemeClr val="tx1"/>
                </a:solidFill>
                <a:latin typeface="Sitka Heading" panose="02000505000000020004" pitchFamily="2" charset="0"/>
              </a:rPr>
              <a:t> Upper-</a:t>
            </a:r>
            <a:r>
              <a:rPr lang="en-US" sz="2800" dirty="0">
                <a:latin typeface="Sitka Heading" panose="02000505000000020004" pitchFamily="2" charset="0"/>
              </a:rPr>
              <a:t>Intermediate </a:t>
            </a:r>
            <a:r>
              <a:rPr lang="tr-TR" sz="2800" dirty="0" smtClean="0">
                <a:latin typeface="Sitka Banner" panose="02000505000000020004" pitchFamily="2" charset="0"/>
              </a:rPr>
              <a:t>     </a:t>
            </a:r>
            <a:r>
              <a:rPr lang="tr-TR" sz="2800" dirty="0" smtClean="0">
                <a:solidFill>
                  <a:schemeClr val="tx1"/>
                </a:solidFill>
                <a:latin typeface="Sitka Heading" panose="02000505000000020004" pitchFamily="2" charset="0"/>
              </a:rPr>
              <a:t>(Orta Üstü Düzey)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tr-TR" sz="2800" dirty="0" smtClean="0">
                <a:solidFill>
                  <a:schemeClr val="tx1"/>
                </a:solidFill>
                <a:latin typeface="Sitka Heading" panose="02000505000000020004" pitchFamily="2" charset="0"/>
              </a:rPr>
              <a:t> Advanced 		</a:t>
            </a:r>
            <a:r>
              <a:rPr lang="tr-TR" sz="2800" dirty="0">
                <a:solidFill>
                  <a:schemeClr val="tx1"/>
                </a:solidFill>
                <a:latin typeface="Sitka Heading" panose="02000505000000020004" pitchFamily="2" charset="0"/>
              </a:rPr>
              <a:t>	</a:t>
            </a:r>
            <a:r>
              <a:rPr lang="tr-TR" sz="2800" dirty="0" smtClean="0">
                <a:solidFill>
                  <a:schemeClr val="tx1"/>
                </a:solidFill>
                <a:latin typeface="Sitka Heading" panose="02000505000000020004" pitchFamily="2" charset="0"/>
              </a:rPr>
              <a:t>(İleri Düzey)</a:t>
            </a:r>
            <a:endParaRPr lang="tr-TR" sz="2800" dirty="0">
              <a:solidFill>
                <a:schemeClr val="tx1"/>
              </a:solidFill>
              <a:latin typeface="Sitka Heading" panose="02000505000000020004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72430" y="143690"/>
            <a:ext cx="760418" cy="776151"/>
          </a:xfrm>
          <a:prstGeom prst="rect">
            <a:avLst/>
          </a:prstGeom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79090F-41AB-4FD7-A721-6B283CCC27F9}" type="slidenum">
              <a:rPr lang="tr-TR" smtClean="0"/>
              <a:t>12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988690381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>
                <a:solidFill>
                  <a:schemeClr val="bg2">
                    <a:lumMod val="50000"/>
                  </a:schemeClr>
                </a:solidFill>
                <a:latin typeface="Sitka Heading" panose="02000505000000020004" pitchFamily="2" charset="0"/>
              </a:rPr>
              <a:t>K</a:t>
            </a:r>
            <a:r>
              <a:rPr lang="tr-TR" smtClean="0">
                <a:solidFill>
                  <a:schemeClr val="bg2">
                    <a:lumMod val="50000"/>
                  </a:schemeClr>
                </a:solidFill>
                <a:latin typeface="Sitka Heading" panose="02000505000000020004" pitchFamily="2" charset="0"/>
              </a:rPr>
              <a:t>urlar</a:t>
            </a:r>
            <a:endParaRPr lang="tr-TR">
              <a:solidFill>
                <a:schemeClr val="bg2">
                  <a:lumMod val="50000"/>
                </a:schemeClr>
              </a:solidFill>
              <a:latin typeface="Sitka Heading" panose="02000505000000020004" pitchFamily="2" charset="0"/>
            </a:endParaRPr>
          </a:p>
        </p:txBody>
      </p:sp>
      <p:graphicFrame>
        <p:nvGraphicFramePr>
          <p:cNvPr id="4" name="İçerik Yer Tutucusu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99332637"/>
              </p:ext>
            </p:extLst>
          </p:nvPr>
        </p:nvGraphicFramePr>
        <p:xfrm>
          <a:off x="1214030" y="1817025"/>
          <a:ext cx="10058400" cy="184562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5" name="Picture 4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72430" y="143690"/>
            <a:ext cx="760418" cy="776151"/>
          </a:xfrm>
          <a:prstGeom prst="rect">
            <a:avLst/>
          </a:prstGeom>
        </p:spPr>
      </p:pic>
      <p:sp>
        <p:nvSpPr>
          <p:cNvPr id="6" name="Metin kutusu 5"/>
          <p:cNvSpPr txBox="1"/>
          <p:nvPr/>
        </p:nvSpPr>
        <p:spPr>
          <a:xfrm>
            <a:off x="6014630" y="5718869"/>
            <a:ext cx="5027443" cy="369332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effectLst>
            <a:softEdge rad="127000"/>
          </a:effectLst>
        </p:spPr>
        <p:txBody>
          <a:bodyPr wrap="square" rtlCol="0">
            <a:spAutoFit/>
          </a:bodyPr>
          <a:lstStyle/>
          <a:p>
            <a:r>
              <a:rPr lang="tr-TR" smtClean="0">
                <a:latin typeface="Sitka Banner" panose="02000505000000020004" pitchFamily="2" charset="0"/>
              </a:rPr>
              <a:t>*Fast Track ile ilgili detaylar daha sonra açıklanacaktır.</a:t>
            </a:r>
            <a:endParaRPr lang="en-US">
              <a:latin typeface="Sitka Banner" panose="02000505000000020004" pitchFamily="2" charset="0"/>
            </a:endParaRPr>
          </a:p>
        </p:txBody>
      </p:sp>
      <p:cxnSp>
        <p:nvCxnSpPr>
          <p:cNvPr id="8" name="Straight Connector 7"/>
          <p:cNvCxnSpPr/>
          <p:nvPr/>
        </p:nvCxnSpPr>
        <p:spPr>
          <a:xfrm>
            <a:off x="5624666" y="3786190"/>
            <a:ext cx="0" cy="1511767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ectangle 8"/>
          <p:cNvSpPr/>
          <p:nvPr/>
        </p:nvSpPr>
        <p:spPr>
          <a:xfrm>
            <a:off x="2488438" y="4311239"/>
            <a:ext cx="281359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sz="2400">
                <a:latin typeface="Sitka Banner" panose="02000505000000020004" pitchFamily="2" charset="0"/>
              </a:rPr>
              <a:t>Her kur 11 hafta </a:t>
            </a:r>
            <a:r>
              <a:rPr lang="tr-TR" sz="2400" smtClean="0">
                <a:latin typeface="Sitka Banner" panose="02000505000000020004" pitchFamily="2" charset="0"/>
              </a:rPr>
              <a:t>sürer.</a:t>
            </a:r>
            <a:endParaRPr lang="tr-TR" sz="2400">
              <a:latin typeface="Sitka Banner" panose="02000505000000020004" pitchFamily="2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6014630" y="3941908"/>
            <a:ext cx="4553814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sz="2400" dirty="0">
                <a:latin typeface="Sitka Banner" panose="02000505000000020004" pitchFamily="2" charset="0"/>
              </a:rPr>
              <a:t>Kur aralarında 1 hafta ders yoktur, sadece «</a:t>
            </a:r>
            <a:r>
              <a:rPr lang="tr-TR" sz="2400" dirty="0" err="1">
                <a:latin typeface="Sitka Banner" panose="02000505000000020004" pitchFamily="2" charset="0"/>
              </a:rPr>
              <a:t>Fast</a:t>
            </a:r>
            <a:r>
              <a:rPr lang="tr-TR" sz="2400" dirty="0">
                <a:latin typeface="Sitka Banner" panose="02000505000000020004" pitchFamily="2" charset="0"/>
              </a:rPr>
              <a:t> </a:t>
            </a:r>
            <a:r>
              <a:rPr lang="tr-TR" sz="2400" dirty="0" err="1" smtClean="0">
                <a:latin typeface="Sitka Banner" panose="02000505000000020004" pitchFamily="2" charset="0"/>
              </a:rPr>
              <a:t>Track</a:t>
            </a:r>
            <a:r>
              <a:rPr lang="tr-TR" sz="2400" dirty="0" smtClean="0">
                <a:latin typeface="Sitka Banner" panose="02000505000000020004" pitchFamily="2" charset="0"/>
              </a:rPr>
              <a:t> (Telafi Kuru)*» </a:t>
            </a:r>
            <a:r>
              <a:rPr lang="tr-TR" sz="2400" dirty="0">
                <a:latin typeface="Sitka Banner" panose="02000505000000020004" pitchFamily="2" charset="0"/>
              </a:rPr>
              <a:t>öğrencileri bu sırada okula gelip derslere girerler.</a:t>
            </a:r>
            <a:endParaRPr lang="en-US" sz="2400" dirty="0">
              <a:latin typeface="Sitka Banner" panose="02000505000000020004" pitchFamily="2" charset="0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79090F-41AB-4FD7-A721-6B283CCC27F9}" type="slidenum">
              <a:rPr lang="tr-TR" smtClean="0"/>
              <a:t>13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836517904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10" presetClass="entr" presetSubtype="0" fill="hold" grpId="0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7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900"/>
                            </p:stCondLst>
                            <p:childTnLst>
                              <p:par>
                                <p:cTn id="23" presetID="10" presetClass="entr" presetSubtype="0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8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xit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9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AsOne/>
      </p:bldGraphic>
      <p:bldGraphic spid="4" grpId="1">
        <p:bldAsOne/>
      </p:bldGraphic>
      <p:bldP spid="6" grpId="0" animBg="1"/>
      <p:bldP spid="6" grpId="1" animBg="1"/>
      <p:bldP spid="9" grpId="0"/>
      <p:bldP spid="9" grpId="1"/>
      <p:bldP spid="10" grpId="0"/>
      <p:bldP spid="10" grpId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>
                <a:solidFill>
                  <a:schemeClr val="bg2">
                    <a:lumMod val="50000"/>
                  </a:schemeClr>
                </a:solidFill>
                <a:latin typeface="Sitka Heading" panose="02000505000000020004" pitchFamily="2" charset="0"/>
              </a:rPr>
              <a:t>Kurlar</a:t>
            </a:r>
            <a:endParaRPr lang="en-US">
              <a:solidFill>
                <a:schemeClr val="bg2">
                  <a:lumMod val="50000"/>
                </a:schemeClr>
              </a:solidFill>
              <a:latin typeface="Sitka Heading" panose="02000505000000020004" pitchFamily="2" charset="0"/>
            </a:endParaRPr>
          </a:p>
        </p:txBody>
      </p:sp>
      <p:graphicFrame>
        <p:nvGraphicFramePr>
          <p:cNvPr id="4" name="İçerik Yer Tutucusu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5475044"/>
              </p:ext>
            </p:extLst>
          </p:nvPr>
        </p:nvGraphicFramePr>
        <p:xfrm>
          <a:off x="953589" y="1872389"/>
          <a:ext cx="10515601" cy="4059006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1875368">
                  <a:extLst>
                    <a:ext uri="{9D8B030D-6E8A-4147-A177-3AD203B41FA5}">
                      <a16:colId xmlns:a16="http://schemas.microsoft.com/office/drawing/2014/main" val="1081083640"/>
                    </a:ext>
                  </a:extLst>
                </a:gridCol>
                <a:gridCol w="2750536">
                  <a:extLst>
                    <a:ext uri="{9D8B030D-6E8A-4147-A177-3AD203B41FA5}">
                      <a16:colId xmlns:a16="http://schemas.microsoft.com/office/drawing/2014/main" val="3821270055"/>
                    </a:ext>
                  </a:extLst>
                </a:gridCol>
                <a:gridCol w="2958908">
                  <a:extLst>
                    <a:ext uri="{9D8B030D-6E8A-4147-A177-3AD203B41FA5}">
                      <a16:colId xmlns:a16="http://schemas.microsoft.com/office/drawing/2014/main" val="4272866324"/>
                    </a:ext>
                  </a:extLst>
                </a:gridCol>
                <a:gridCol w="2930789">
                  <a:extLst>
                    <a:ext uri="{9D8B030D-6E8A-4147-A177-3AD203B41FA5}">
                      <a16:colId xmlns:a16="http://schemas.microsoft.com/office/drawing/2014/main" val="1591851464"/>
                    </a:ext>
                  </a:extLst>
                </a:gridCol>
              </a:tblGrid>
              <a:tr h="844685">
                <a:tc>
                  <a:txBody>
                    <a:bodyPr/>
                    <a:lstStyle/>
                    <a:p>
                      <a:pPr algn="ctr"/>
                      <a:endParaRPr lang="en-US">
                        <a:latin typeface="Sitka Banner" panose="02000505000000020004" pitchFamily="2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indent="0" algn="ctr">
                        <a:buNone/>
                      </a:pPr>
                      <a:r>
                        <a:rPr lang="tr-TR" smtClean="0">
                          <a:latin typeface="Sitka Banner" panose="02000505000000020004" pitchFamily="2" charset="0"/>
                        </a:rPr>
                        <a:t>1. KUR</a:t>
                      </a:r>
                    </a:p>
                    <a:p>
                      <a:pPr marL="0" indent="0" algn="ctr">
                        <a:buNone/>
                      </a:pPr>
                      <a:r>
                        <a:rPr lang="tr-TR" smtClean="0">
                          <a:latin typeface="Sitka Banner" panose="02000505000000020004" pitchFamily="2" charset="0"/>
                        </a:rPr>
                        <a:t>(11 Hafta)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indent="0" algn="ctr">
                        <a:buNone/>
                      </a:pPr>
                      <a:r>
                        <a:rPr lang="tr-TR" smtClean="0">
                          <a:latin typeface="Sitka Banner" panose="02000505000000020004" pitchFamily="2" charset="0"/>
                        </a:rPr>
                        <a:t>2. KUR</a:t>
                      </a:r>
                    </a:p>
                    <a:p>
                      <a:pPr marL="0" indent="0" algn="ctr">
                        <a:buNone/>
                      </a:pPr>
                      <a:r>
                        <a:rPr lang="tr-TR" smtClean="0">
                          <a:latin typeface="Sitka Banner" panose="02000505000000020004" pitchFamily="2" charset="0"/>
                        </a:rPr>
                        <a:t>(11 Hafta)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indent="0" algn="ctr">
                        <a:buNone/>
                      </a:pPr>
                      <a:r>
                        <a:rPr lang="tr-TR" smtClean="0">
                          <a:latin typeface="Sitka Banner" panose="02000505000000020004" pitchFamily="2" charset="0"/>
                        </a:rPr>
                        <a:t>3. KUR</a:t>
                      </a:r>
                    </a:p>
                    <a:p>
                      <a:pPr marL="0" indent="0" algn="ctr">
                        <a:buNone/>
                      </a:pPr>
                      <a:r>
                        <a:rPr lang="tr-TR" smtClean="0">
                          <a:latin typeface="Sitka Banner" panose="02000505000000020004" pitchFamily="2" charset="0"/>
                        </a:rPr>
                        <a:t>(11 Hafta)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147494724"/>
                  </a:ext>
                </a:extLst>
              </a:tr>
              <a:tr h="1175409">
                <a:tc>
                  <a:txBody>
                    <a:bodyPr/>
                    <a:lstStyle/>
                    <a:p>
                      <a:pPr algn="ctr"/>
                      <a:r>
                        <a:rPr lang="tr-TR" sz="2000" smtClean="0">
                          <a:latin typeface="Sitka Banner" panose="02000505000000020004" pitchFamily="2" charset="0"/>
                        </a:rPr>
                        <a:t>Alpha</a:t>
                      </a:r>
                      <a:endParaRPr lang="en-US" sz="2000">
                        <a:solidFill>
                          <a:schemeClr val="bg2">
                            <a:lumMod val="50000"/>
                          </a:schemeClr>
                        </a:solidFill>
                        <a:latin typeface="Sitka Banner" panose="02000505000000020004" pitchFamily="2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tr-TR" sz="20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Sitka Banner" panose="02000505000000020004" pitchFamily="2" charset="0"/>
                        </a:rPr>
                        <a:t>E</a:t>
                      </a:r>
                      <a:r>
                        <a:rPr kumimoji="0" lang="en-US" sz="2000" u="none" strike="noStrike" cap="none" normalizeH="0" baseline="0" dirty="0" err="1" smtClean="0">
                          <a:ln>
                            <a:noFill/>
                          </a:ln>
                          <a:effectLst/>
                          <a:latin typeface="Sitka Banner" panose="02000505000000020004" pitchFamily="2" charset="0"/>
                        </a:rPr>
                        <a:t>lementary</a:t>
                      </a:r>
                      <a:endParaRPr kumimoji="0" lang="tr-TR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2">
                            <a:lumMod val="50000"/>
                          </a:schemeClr>
                        </a:solidFill>
                        <a:effectLst/>
                        <a:latin typeface="Sitka Banner" panose="02000505000000020004" pitchFamily="2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tr-TR" sz="2000" u="none" strike="noStrike" cap="none" normalizeH="0" baseline="0" smtClean="0">
                          <a:ln>
                            <a:noFill/>
                          </a:ln>
                          <a:effectLst/>
                          <a:latin typeface="Sitka Banner" panose="02000505000000020004" pitchFamily="2" charset="0"/>
                        </a:rPr>
                        <a:t>P</a:t>
                      </a:r>
                      <a:r>
                        <a:rPr kumimoji="0" lang="en-US" sz="2000" u="none" strike="noStrike" cap="none" normalizeH="0" baseline="0" smtClean="0">
                          <a:ln>
                            <a:noFill/>
                          </a:ln>
                          <a:effectLst/>
                          <a:latin typeface="Sitka Banner" panose="02000505000000020004" pitchFamily="2" charset="0"/>
                        </a:rPr>
                        <a:t>re</a:t>
                      </a:r>
                      <a:r>
                        <a:rPr kumimoji="0" lang="tr-TR" sz="2000" u="none" strike="noStrike" cap="none" normalizeH="0" baseline="0" smtClean="0">
                          <a:ln>
                            <a:noFill/>
                          </a:ln>
                          <a:effectLst/>
                          <a:latin typeface="Sitka Banner" panose="02000505000000020004" pitchFamily="2" charset="0"/>
                        </a:rPr>
                        <a:t>-I</a:t>
                      </a:r>
                      <a:r>
                        <a:rPr kumimoji="0" lang="en-US" sz="2000" u="none" strike="noStrike" cap="none" normalizeH="0" baseline="0" err="1" smtClean="0">
                          <a:ln>
                            <a:noFill/>
                          </a:ln>
                          <a:effectLst/>
                          <a:latin typeface="Sitka Banner" panose="02000505000000020004" pitchFamily="2" charset="0"/>
                        </a:rPr>
                        <a:t>ntermediate</a:t>
                      </a:r>
                      <a:r>
                        <a:rPr kumimoji="0" lang="en-US" sz="2000" u="none" strike="noStrike" cap="none" normalizeH="0" baseline="0" smtClean="0">
                          <a:ln>
                            <a:noFill/>
                          </a:ln>
                          <a:effectLst/>
                          <a:latin typeface="Sitka Banner" panose="02000505000000020004" pitchFamily="2" charset="0"/>
                        </a:rPr>
                        <a:t> </a:t>
                      </a:r>
                      <a:endParaRPr kumimoji="0" lang="tr-TR" sz="2000" u="none" strike="noStrike" cap="none" normalizeH="0" baseline="0" smtClean="0">
                        <a:ln>
                          <a:noFill/>
                        </a:ln>
                        <a:effectLst/>
                        <a:latin typeface="Sitka Banner" panose="02000505000000020004" pitchFamily="2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tr-TR" sz="2000" u="none" strike="noStrike" cap="none" normalizeH="0" baseline="0" smtClean="0">
                          <a:ln>
                            <a:noFill/>
                          </a:ln>
                          <a:effectLst/>
                          <a:latin typeface="Sitka Banner" panose="02000505000000020004" pitchFamily="2" charset="0"/>
                        </a:rPr>
                        <a:t>I</a:t>
                      </a:r>
                      <a:r>
                        <a:rPr kumimoji="0" lang="en-US" sz="2000" u="none" strike="noStrike" cap="none" normalizeH="0" baseline="0" err="1" smtClean="0">
                          <a:ln>
                            <a:noFill/>
                          </a:ln>
                          <a:effectLst/>
                          <a:latin typeface="Sitka Banner" panose="02000505000000020004" pitchFamily="2" charset="0"/>
                        </a:rPr>
                        <a:t>ntermediate</a:t>
                      </a:r>
                      <a:endParaRPr kumimoji="0" lang="tr-TR" sz="2000" u="none" strike="noStrike" cap="none" normalizeH="0" baseline="0" smtClean="0">
                        <a:ln>
                          <a:noFill/>
                        </a:ln>
                        <a:effectLst/>
                        <a:latin typeface="Sitka Banner" panose="02000505000000020004" pitchFamily="2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69234289"/>
                  </a:ext>
                </a:extLst>
              </a:tr>
              <a:tr h="1077519">
                <a:tc>
                  <a:txBody>
                    <a:bodyPr/>
                    <a:lstStyle/>
                    <a:p>
                      <a:pPr algn="ctr"/>
                      <a:r>
                        <a:rPr lang="tr-TR" sz="2000" smtClean="0">
                          <a:latin typeface="Sitka Banner" panose="02000505000000020004" pitchFamily="2" charset="0"/>
                        </a:rPr>
                        <a:t>Bravo</a:t>
                      </a:r>
                      <a:endParaRPr lang="en-US" sz="2000">
                        <a:solidFill>
                          <a:srgbClr val="00B050"/>
                        </a:solidFill>
                        <a:latin typeface="Sitka Banner" panose="02000505000000020004" pitchFamily="2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0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Sitka Banner" panose="02000505000000020004" pitchFamily="2" charset="0"/>
                        </a:rPr>
                        <a:t>Pre-Intermediate </a:t>
                      </a:r>
                      <a:endParaRPr kumimoji="0" lang="tr-TR" sz="2000" u="none" strike="noStrike" cap="none" normalizeH="0" baseline="0" dirty="0" smtClean="0">
                        <a:ln>
                          <a:noFill/>
                        </a:ln>
                        <a:effectLst/>
                        <a:latin typeface="Sitka Banner" panose="02000505000000020004" pitchFamily="2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0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Sitka Banner" panose="02000505000000020004" pitchFamily="2" charset="0"/>
                        </a:rPr>
                        <a:t>Intermediate </a:t>
                      </a:r>
                      <a:endParaRPr kumimoji="0" lang="tr-TR" sz="2000" u="none" strike="noStrike" cap="none" normalizeH="0" baseline="0" dirty="0" smtClean="0">
                        <a:ln>
                          <a:noFill/>
                        </a:ln>
                        <a:effectLst/>
                        <a:latin typeface="Sitka Banner" panose="02000505000000020004" pitchFamily="2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000" u="none" strike="noStrike" cap="none" normalizeH="0" baseline="0" smtClean="0">
                          <a:ln>
                            <a:noFill/>
                          </a:ln>
                          <a:effectLst/>
                          <a:latin typeface="Sitka Banner" panose="02000505000000020004" pitchFamily="2" charset="0"/>
                        </a:rPr>
                        <a:t>Upper-Intermediate </a:t>
                      </a:r>
                      <a:endParaRPr kumimoji="0" lang="tr-TR" sz="2000" u="none" strike="noStrike" cap="none" normalizeH="0" baseline="0" smtClean="0">
                        <a:ln>
                          <a:noFill/>
                        </a:ln>
                        <a:effectLst/>
                        <a:latin typeface="Sitka Banner" panose="02000505000000020004" pitchFamily="2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578101998"/>
                  </a:ext>
                </a:extLst>
              </a:tr>
              <a:tr h="961393">
                <a:tc>
                  <a:txBody>
                    <a:bodyPr/>
                    <a:lstStyle/>
                    <a:p>
                      <a:pPr algn="ctr"/>
                      <a:r>
                        <a:rPr lang="tr-TR" sz="2000" smtClean="0">
                          <a:latin typeface="Sitka Banner" panose="02000505000000020004" pitchFamily="2" charset="0"/>
                        </a:rPr>
                        <a:t>Delta</a:t>
                      </a:r>
                      <a:endParaRPr lang="en-US" sz="2000">
                        <a:solidFill>
                          <a:schemeClr val="accent2"/>
                        </a:solidFill>
                        <a:latin typeface="Sitka Banner" panose="02000505000000020004" pitchFamily="2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000" u="none" strike="noStrike" cap="none" normalizeH="0" baseline="0" smtClean="0">
                          <a:ln>
                            <a:noFill/>
                          </a:ln>
                          <a:effectLst/>
                          <a:latin typeface="Sitka Banner" panose="02000505000000020004" pitchFamily="2" charset="0"/>
                        </a:rPr>
                        <a:t>Intermediate </a:t>
                      </a:r>
                      <a:endParaRPr kumimoji="0" lang="tr-TR" sz="2000" u="none" strike="noStrike" cap="none" normalizeH="0" baseline="0" smtClean="0">
                        <a:ln>
                          <a:noFill/>
                        </a:ln>
                        <a:effectLst/>
                        <a:latin typeface="Sitka Banner" panose="02000505000000020004" pitchFamily="2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tr-TR" sz="2000" u="none" strike="noStrike" cap="none" normalizeH="0" baseline="0" smtClean="0">
                          <a:ln>
                            <a:noFill/>
                          </a:ln>
                          <a:effectLst/>
                          <a:latin typeface="Sitka Banner" panose="02000505000000020004" pitchFamily="2" charset="0"/>
                        </a:rPr>
                        <a:t>Upper-Intermediate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0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Sitka Banner" panose="02000505000000020004" pitchFamily="2" charset="0"/>
                        </a:rPr>
                        <a:t>Advanced </a:t>
                      </a:r>
                      <a:endParaRPr kumimoji="0" lang="tr-TR" sz="2000" u="none" strike="noStrike" cap="none" normalizeH="0" baseline="0" dirty="0" smtClean="0">
                        <a:ln>
                          <a:noFill/>
                        </a:ln>
                        <a:effectLst/>
                        <a:latin typeface="Sitka Banner" panose="02000505000000020004" pitchFamily="2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758893419"/>
                  </a:ext>
                </a:extLst>
              </a:tr>
            </a:tbl>
          </a:graphicData>
        </a:graphic>
      </p:graphicFrame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72430" y="143690"/>
            <a:ext cx="760418" cy="776151"/>
          </a:xfrm>
          <a:prstGeom prst="rect">
            <a:avLst/>
          </a:prstGeom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79090F-41AB-4FD7-A721-6B283CCC27F9}" type="slidenum">
              <a:rPr lang="tr-TR" smtClean="0"/>
              <a:t>14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6842529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>
                <a:solidFill>
                  <a:schemeClr val="bg2">
                    <a:lumMod val="50000"/>
                  </a:schemeClr>
                </a:solidFill>
                <a:latin typeface="Sitka Heading" panose="02000505000000020004" pitchFamily="2" charset="0"/>
              </a:rPr>
              <a:t>Haftalık </a:t>
            </a:r>
            <a:r>
              <a:rPr lang="tr-TR">
                <a:solidFill>
                  <a:schemeClr val="bg2">
                    <a:lumMod val="50000"/>
                  </a:schemeClr>
                </a:solidFill>
                <a:latin typeface="Sitka Heading" panose="02000505000000020004" pitchFamily="2" charset="0"/>
              </a:rPr>
              <a:t>D</a:t>
            </a:r>
            <a:r>
              <a:rPr lang="tr-TR" smtClean="0">
                <a:solidFill>
                  <a:schemeClr val="bg2">
                    <a:lumMod val="50000"/>
                  </a:schemeClr>
                </a:solidFill>
                <a:latin typeface="Sitka Heading" panose="02000505000000020004" pitchFamily="2" charset="0"/>
              </a:rPr>
              <a:t>ers </a:t>
            </a:r>
            <a:r>
              <a:rPr lang="tr-TR">
                <a:solidFill>
                  <a:schemeClr val="bg2">
                    <a:lumMod val="50000"/>
                  </a:schemeClr>
                </a:solidFill>
                <a:latin typeface="Sitka Heading" panose="02000505000000020004" pitchFamily="2" charset="0"/>
              </a:rPr>
              <a:t>S</a:t>
            </a:r>
            <a:r>
              <a:rPr lang="tr-TR" smtClean="0">
                <a:solidFill>
                  <a:schemeClr val="bg2">
                    <a:lumMod val="50000"/>
                  </a:schemeClr>
                </a:solidFill>
                <a:latin typeface="Sitka Heading" panose="02000505000000020004" pitchFamily="2" charset="0"/>
              </a:rPr>
              <a:t>aatleri</a:t>
            </a:r>
            <a:endParaRPr lang="tr-TR">
              <a:solidFill>
                <a:schemeClr val="bg2">
                  <a:lumMod val="50000"/>
                </a:schemeClr>
              </a:solidFill>
              <a:latin typeface="Sitka Heading" panose="02000505000000020004" pitchFamily="2" charset="0"/>
            </a:endParaRPr>
          </a:p>
        </p:txBody>
      </p:sp>
      <p:graphicFrame>
        <p:nvGraphicFramePr>
          <p:cNvPr id="4" name="İçerik Yer Tutucusu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25312598"/>
              </p:ext>
            </p:extLst>
          </p:nvPr>
        </p:nvGraphicFramePr>
        <p:xfrm>
          <a:off x="1097280" y="2033514"/>
          <a:ext cx="10058400" cy="3383758"/>
        </p:xfrm>
        <a:graphic>
          <a:graphicData uri="http://schemas.openxmlformats.org/drawingml/2006/table">
            <a:tbl>
              <a:tblPr firstRow="1" bandRow="1"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tableStyleId>{00A15C55-8517-42AA-B614-E9B94910E393}</a:tableStyleId>
              </a:tblPr>
              <a:tblGrid>
                <a:gridCol w="1630377">
                  <a:extLst>
                    <a:ext uri="{9D8B030D-6E8A-4147-A177-3AD203B41FA5}">
                      <a16:colId xmlns:a16="http://schemas.microsoft.com/office/drawing/2014/main" val="1147731452"/>
                    </a:ext>
                  </a:extLst>
                </a:gridCol>
                <a:gridCol w="2137020">
                  <a:extLst>
                    <a:ext uri="{9D8B030D-6E8A-4147-A177-3AD203B41FA5}">
                      <a16:colId xmlns:a16="http://schemas.microsoft.com/office/drawing/2014/main" val="2741494129"/>
                    </a:ext>
                  </a:extLst>
                </a:gridCol>
                <a:gridCol w="2052980">
                  <a:extLst>
                    <a:ext uri="{9D8B030D-6E8A-4147-A177-3AD203B41FA5}">
                      <a16:colId xmlns:a16="http://schemas.microsoft.com/office/drawing/2014/main" val="898496778"/>
                    </a:ext>
                  </a:extLst>
                </a:gridCol>
                <a:gridCol w="1992952">
                  <a:extLst>
                    <a:ext uri="{9D8B030D-6E8A-4147-A177-3AD203B41FA5}">
                      <a16:colId xmlns:a16="http://schemas.microsoft.com/office/drawing/2014/main" val="2092610545"/>
                    </a:ext>
                  </a:extLst>
                </a:gridCol>
                <a:gridCol w="2245071">
                  <a:extLst>
                    <a:ext uri="{9D8B030D-6E8A-4147-A177-3AD203B41FA5}">
                      <a16:colId xmlns:a16="http://schemas.microsoft.com/office/drawing/2014/main" val="1135731435"/>
                    </a:ext>
                  </a:extLst>
                </a:gridCol>
              </a:tblGrid>
              <a:tr h="817708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000" b="1">
                          <a:effectLst/>
                          <a:latin typeface="Sitka Banner" panose="02000505000000020004" pitchFamily="2" charset="0"/>
                          <a:ea typeface="Calibri" panose="020F0502020204030204" pitchFamily="34" charset="0"/>
                        </a:rPr>
                        <a:t>      </a:t>
                      </a:r>
                      <a:endParaRPr lang="tr-TR" sz="2000">
                        <a:effectLst/>
                        <a:latin typeface="Sitka Banner" panose="02000505000000020004" pitchFamily="2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000" b="1" dirty="0" smtClean="0">
                          <a:effectLst/>
                          <a:latin typeface="Sitka Banner" panose="02000505000000020004" pitchFamily="2" charset="0"/>
                          <a:ea typeface="Calibri" panose="020F0502020204030204" pitchFamily="34" charset="0"/>
                        </a:rPr>
                        <a:t>Elementary</a:t>
                      </a:r>
                      <a:endParaRPr lang="tr-TR" sz="2000" dirty="0">
                        <a:effectLst/>
                        <a:latin typeface="Sitka Banner" panose="02000505000000020004" pitchFamily="2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000" b="1" dirty="0">
                          <a:effectLst/>
                          <a:latin typeface="Sitka Banner" panose="02000505000000020004" pitchFamily="2" charset="0"/>
                          <a:ea typeface="Calibri" panose="020F0502020204030204" pitchFamily="34" charset="0"/>
                        </a:rPr>
                        <a:t>Pre-intermediate</a:t>
                      </a:r>
                      <a:endParaRPr lang="tr-TR" sz="2000" dirty="0">
                        <a:effectLst/>
                        <a:latin typeface="Sitka Banner" panose="02000505000000020004" pitchFamily="2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000" b="1">
                          <a:effectLst/>
                          <a:latin typeface="Sitka Banner" panose="02000505000000020004" pitchFamily="2" charset="0"/>
                          <a:ea typeface="Calibri" panose="020F0502020204030204" pitchFamily="34" charset="0"/>
                        </a:rPr>
                        <a:t>Intermediate</a:t>
                      </a:r>
                      <a:endParaRPr lang="tr-TR" sz="2000">
                        <a:effectLst/>
                        <a:latin typeface="Sitka Banner" panose="02000505000000020004" pitchFamily="2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000" b="1">
                          <a:effectLst/>
                          <a:latin typeface="Sitka Banner" panose="02000505000000020004" pitchFamily="2" charset="0"/>
                          <a:ea typeface="Calibri" panose="020F0502020204030204" pitchFamily="34" charset="0"/>
                        </a:rPr>
                        <a:t>Upper-intermediate</a:t>
                      </a:r>
                      <a:endParaRPr lang="tr-TR" sz="2000">
                        <a:effectLst/>
                        <a:latin typeface="Sitka Banner" panose="02000505000000020004" pitchFamily="2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accent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46507223"/>
                  </a:ext>
                </a:extLst>
              </a:tr>
              <a:tr h="513210"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Sitka Banner" panose="02000505000000020004" pitchFamily="2" charset="0"/>
                          <a:ea typeface="Calibri" panose="020F0502020204030204" pitchFamily="34" charset="0"/>
                        </a:rPr>
                        <a:t>IS</a:t>
                      </a:r>
                      <a:endParaRPr lang="tr-TR" sz="2000">
                        <a:effectLst/>
                        <a:latin typeface="Sitka Banner" panose="02000505000000020004" pitchFamily="2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 rowSpan="3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Sitka Banner" panose="02000505000000020004" pitchFamily="2" charset="0"/>
                          <a:ea typeface="Calibri" panose="020F0502020204030204" pitchFamily="34" charset="0"/>
                        </a:rPr>
                        <a:t>16</a:t>
                      </a:r>
                      <a:endParaRPr lang="tr-TR" sz="1800" dirty="0">
                        <a:effectLst/>
                        <a:latin typeface="Sitka Banner" panose="02000505000000020004" pitchFamily="2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Sitka Banner" panose="02000505000000020004" pitchFamily="2" charset="0"/>
                          <a:ea typeface="Calibri" panose="020F0502020204030204" pitchFamily="34" charset="0"/>
                        </a:rPr>
                        <a:t>12</a:t>
                      </a:r>
                      <a:endParaRPr lang="tr-TR" sz="1800">
                        <a:effectLst/>
                        <a:latin typeface="Sitka Banner" panose="02000505000000020004" pitchFamily="2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Sitka Banner" panose="02000505000000020004" pitchFamily="2" charset="0"/>
                          <a:ea typeface="Calibri" panose="020F0502020204030204" pitchFamily="34" charset="0"/>
                        </a:rPr>
                        <a:t>10</a:t>
                      </a:r>
                      <a:endParaRPr lang="tr-TR" sz="1800">
                        <a:effectLst/>
                        <a:latin typeface="Sitka Banner" panose="02000505000000020004" pitchFamily="2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Sitka Banner" panose="02000505000000020004" pitchFamily="2" charset="0"/>
                          <a:ea typeface="Calibri" panose="020F0502020204030204" pitchFamily="34" charset="0"/>
                        </a:rPr>
                        <a:t>8</a:t>
                      </a:r>
                      <a:endParaRPr lang="tr-TR" sz="1800">
                        <a:effectLst/>
                        <a:latin typeface="Sitka Banner" panose="02000505000000020004" pitchFamily="2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150852534"/>
                  </a:ext>
                </a:extLst>
              </a:tr>
              <a:tr h="513210"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Sitka Banner" panose="02000505000000020004" pitchFamily="2" charset="0"/>
                          <a:ea typeface="Calibri" panose="020F0502020204030204" pitchFamily="34" charset="0"/>
                        </a:rPr>
                        <a:t>Listening</a:t>
                      </a:r>
                      <a:endParaRPr lang="tr-TR" sz="2000">
                        <a:effectLst/>
                        <a:latin typeface="Sitka Banner" panose="02000505000000020004" pitchFamily="2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Sitka Banner" panose="02000505000000020004" pitchFamily="2" charset="0"/>
                          <a:ea typeface="Calibri" panose="020F0502020204030204" pitchFamily="34" charset="0"/>
                        </a:rPr>
                        <a:t>4</a:t>
                      </a:r>
                      <a:endParaRPr lang="tr-TR" sz="1800">
                        <a:effectLst/>
                        <a:latin typeface="Sitka Banner" panose="02000505000000020004" pitchFamily="2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Sitka Banner" panose="02000505000000020004" pitchFamily="2" charset="0"/>
                          <a:ea typeface="Calibri" panose="020F0502020204030204" pitchFamily="34" charset="0"/>
                        </a:rPr>
                        <a:t>4</a:t>
                      </a:r>
                      <a:endParaRPr lang="tr-TR" sz="1800" dirty="0">
                        <a:effectLst/>
                        <a:latin typeface="Sitka Banner" panose="02000505000000020004" pitchFamily="2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Sitka Banner" panose="02000505000000020004" pitchFamily="2" charset="0"/>
                          <a:ea typeface="Calibri" panose="020F0502020204030204" pitchFamily="34" charset="0"/>
                        </a:rPr>
                        <a:t>8</a:t>
                      </a:r>
                      <a:endParaRPr lang="tr-TR" sz="1800">
                        <a:effectLst/>
                        <a:latin typeface="Sitka Banner" panose="02000505000000020004" pitchFamily="2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710195027"/>
                  </a:ext>
                </a:extLst>
              </a:tr>
              <a:tr h="513210"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Sitka Banner" panose="02000505000000020004" pitchFamily="2" charset="0"/>
                          <a:ea typeface="Calibri" panose="020F0502020204030204" pitchFamily="34" charset="0"/>
                        </a:rPr>
                        <a:t>Speaking</a:t>
                      </a:r>
                      <a:endParaRPr lang="tr-TR" sz="2000">
                        <a:effectLst/>
                        <a:latin typeface="Sitka Banner" panose="02000505000000020004" pitchFamily="2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69420517"/>
                  </a:ext>
                </a:extLst>
              </a:tr>
              <a:tr h="513210"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Sitka Banner" panose="02000505000000020004" pitchFamily="2" charset="0"/>
                          <a:ea typeface="Calibri" panose="020F0502020204030204" pitchFamily="34" charset="0"/>
                        </a:rPr>
                        <a:t>Reading</a:t>
                      </a:r>
                      <a:endParaRPr lang="tr-TR" sz="2000">
                        <a:effectLst/>
                        <a:latin typeface="Sitka Banner" panose="02000505000000020004" pitchFamily="2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Sitka Banner" panose="02000505000000020004" pitchFamily="2" charset="0"/>
                          <a:ea typeface="Calibri" panose="020F0502020204030204" pitchFamily="34" charset="0"/>
                        </a:rPr>
                        <a:t>4</a:t>
                      </a:r>
                      <a:endParaRPr lang="tr-TR" sz="1800">
                        <a:effectLst/>
                        <a:latin typeface="Sitka Banner" panose="02000505000000020004" pitchFamily="2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Sitka Banner" panose="02000505000000020004" pitchFamily="2" charset="0"/>
                          <a:ea typeface="Calibri" panose="020F0502020204030204" pitchFamily="34" charset="0"/>
                        </a:rPr>
                        <a:t>4</a:t>
                      </a:r>
                      <a:endParaRPr lang="tr-TR" sz="1800">
                        <a:effectLst/>
                        <a:latin typeface="Sitka Banner" panose="02000505000000020004" pitchFamily="2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Sitka Banner" panose="02000505000000020004" pitchFamily="2" charset="0"/>
                          <a:ea typeface="Calibri" panose="020F0502020204030204" pitchFamily="34" charset="0"/>
                        </a:rPr>
                        <a:t>4</a:t>
                      </a:r>
                      <a:endParaRPr lang="tr-TR" sz="1800">
                        <a:effectLst/>
                        <a:latin typeface="Sitka Banner" panose="02000505000000020004" pitchFamily="2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Sitka Banner" panose="02000505000000020004" pitchFamily="2" charset="0"/>
                          <a:ea typeface="Calibri" panose="020F0502020204030204" pitchFamily="34" charset="0"/>
                        </a:rPr>
                        <a:t>8</a:t>
                      </a:r>
                      <a:endParaRPr lang="tr-TR" sz="1800">
                        <a:effectLst/>
                        <a:latin typeface="Sitka Banner" panose="02000505000000020004" pitchFamily="2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650799041"/>
                  </a:ext>
                </a:extLst>
              </a:tr>
              <a:tr h="513210"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Sitka Banner" panose="02000505000000020004" pitchFamily="2" charset="0"/>
                          <a:ea typeface="Calibri" panose="020F0502020204030204" pitchFamily="34" charset="0"/>
                        </a:rPr>
                        <a:t>Writing</a:t>
                      </a:r>
                      <a:endParaRPr lang="tr-TR" sz="2000">
                        <a:effectLst/>
                        <a:latin typeface="Sitka Banner" panose="02000505000000020004" pitchFamily="2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Sitka Banner" panose="02000505000000020004" pitchFamily="2" charset="0"/>
                          <a:ea typeface="Calibri" panose="020F0502020204030204" pitchFamily="34" charset="0"/>
                        </a:rPr>
                        <a:t>4</a:t>
                      </a:r>
                      <a:endParaRPr lang="tr-TR" sz="1800">
                        <a:effectLst/>
                        <a:latin typeface="Sitka Banner" panose="02000505000000020004" pitchFamily="2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Sitka Banner" panose="02000505000000020004" pitchFamily="2" charset="0"/>
                          <a:ea typeface="Calibri" panose="020F0502020204030204" pitchFamily="34" charset="0"/>
                        </a:rPr>
                        <a:t>4</a:t>
                      </a:r>
                      <a:endParaRPr lang="tr-TR" sz="1800">
                        <a:effectLst/>
                        <a:latin typeface="Sitka Banner" panose="02000505000000020004" pitchFamily="2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Sitka Banner" panose="02000505000000020004" pitchFamily="2" charset="0"/>
                          <a:ea typeface="Calibri" panose="020F0502020204030204" pitchFamily="34" charset="0"/>
                        </a:rPr>
                        <a:t>6</a:t>
                      </a:r>
                      <a:endParaRPr lang="tr-TR" sz="1800" dirty="0">
                        <a:effectLst/>
                        <a:latin typeface="Sitka Banner" panose="02000505000000020004" pitchFamily="2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 v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38515063"/>
                  </a:ext>
                </a:extLst>
              </a:tr>
            </a:tbl>
          </a:graphicData>
        </a:graphic>
      </p:graphicFrame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72430" y="143690"/>
            <a:ext cx="760418" cy="776151"/>
          </a:xfrm>
          <a:prstGeom prst="rect">
            <a:avLst/>
          </a:prstGeom>
        </p:spPr>
      </p:pic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79090F-41AB-4FD7-A721-6B283CCC27F9}" type="slidenum">
              <a:rPr lang="tr-TR" smtClean="0"/>
              <a:t>15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185596566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>
                <a:solidFill>
                  <a:schemeClr val="bg2">
                    <a:lumMod val="50000"/>
                  </a:schemeClr>
                </a:solidFill>
                <a:latin typeface="Sitka Heading" panose="02000505000000020004" pitchFamily="2" charset="0"/>
              </a:rPr>
              <a:t/>
            </a:r>
            <a:br>
              <a:rPr lang="tr-TR" smtClean="0">
                <a:solidFill>
                  <a:schemeClr val="bg2">
                    <a:lumMod val="50000"/>
                  </a:schemeClr>
                </a:solidFill>
                <a:latin typeface="Sitka Heading" panose="02000505000000020004" pitchFamily="2" charset="0"/>
              </a:rPr>
            </a:br>
            <a:r>
              <a:rPr lang="tr-TR" smtClean="0">
                <a:solidFill>
                  <a:schemeClr val="bg2">
                    <a:lumMod val="50000"/>
                  </a:schemeClr>
                </a:solidFill>
                <a:latin typeface="Sitka Heading" panose="02000505000000020004" pitchFamily="2" charset="0"/>
              </a:rPr>
              <a:t>Ders İçerikleri</a:t>
            </a:r>
            <a:endParaRPr lang="en-US">
              <a:solidFill>
                <a:schemeClr val="bg2">
                  <a:lumMod val="50000"/>
                </a:schemeClr>
              </a:solidFill>
              <a:latin typeface="Sitka Heading" panose="02000505000000020004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72430" y="143690"/>
            <a:ext cx="760418" cy="776151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097280" y="1972867"/>
            <a:ext cx="3597550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chemeClr val="accent2"/>
              </a:buClr>
            </a:pPr>
            <a:r>
              <a:rPr lang="tr-TR" sz="2800" smtClean="0">
                <a:solidFill>
                  <a:schemeClr val="bg2">
                    <a:lumMod val="50000"/>
                  </a:schemeClr>
                </a:solidFill>
                <a:latin typeface="Sitka Banner" panose="02000505000000020004" pitchFamily="2" charset="0"/>
              </a:rPr>
              <a:t>IS – Integrated Skills</a:t>
            </a:r>
          </a:p>
          <a:p>
            <a:pPr>
              <a:buClr>
                <a:schemeClr val="accent2"/>
              </a:buClr>
            </a:pPr>
            <a:r>
              <a:rPr lang="tr-TR" sz="2400" smtClean="0">
                <a:solidFill>
                  <a:schemeClr val="bg2">
                    <a:lumMod val="50000"/>
                  </a:schemeClr>
                </a:solidFill>
                <a:latin typeface="Sitka Banner" panose="02000505000000020004" pitchFamily="2" charset="0"/>
              </a:rPr>
              <a:t>(Bütünleşik Beceriler)</a:t>
            </a:r>
            <a:endParaRPr lang="tr-TR" sz="2400">
              <a:solidFill>
                <a:schemeClr val="bg2">
                  <a:lumMod val="50000"/>
                </a:schemeClr>
              </a:solidFill>
              <a:latin typeface="Sitka Banner" panose="02000505000000020004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144612" y="3151423"/>
            <a:ext cx="359755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Clr>
                <a:schemeClr val="accent2"/>
              </a:buClr>
              <a:buFont typeface="Wingdings" panose="05000000000000000000" pitchFamily="2" charset="2"/>
              <a:buChar char="§"/>
            </a:pPr>
            <a:r>
              <a:rPr lang="tr-TR" sz="2400">
                <a:latin typeface="Sitka Banner" panose="02000505000000020004" pitchFamily="2" charset="0"/>
              </a:rPr>
              <a:t>Dil bilgisi</a:t>
            </a:r>
          </a:p>
          <a:p>
            <a:pPr marL="342900" indent="-342900">
              <a:buClr>
                <a:schemeClr val="accent2"/>
              </a:buClr>
              <a:buFont typeface="Wingdings" panose="05000000000000000000" pitchFamily="2" charset="2"/>
              <a:buChar char="§"/>
            </a:pPr>
            <a:r>
              <a:rPr lang="tr-TR" sz="2400">
                <a:latin typeface="Sitka Banner" panose="02000505000000020004" pitchFamily="2" charset="0"/>
              </a:rPr>
              <a:t>Kelime bilgisi</a:t>
            </a:r>
          </a:p>
          <a:p>
            <a:pPr marL="342900" indent="-342900">
              <a:buClr>
                <a:schemeClr val="accent2"/>
              </a:buClr>
              <a:buFont typeface="Wingdings" panose="05000000000000000000" pitchFamily="2" charset="2"/>
              <a:buChar char="§"/>
            </a:pPr>
            <a:r>
              <a:rPr lang="tr-TR" sz="2400" smtClean="0">
                <a:latin typeface="Sitka Banner" panose="02000505000000020004" pitchFamily="2" charset="0"/>
              </a:rPr>
              <a:t>Dinleme</a:t>
            </a:r>
          </a:p>
          <a:p>
            <a:pPr marL="342900" indent="-342900">
              <a:buClr>
                <a:schemeClr val="accent2"/>
              </a:buClr>
              <a:buFont typeface="Wingdings" panose="05000000000000000000" pitchFamily="2" charset="2"/>
              <a:buChar char="§"/>
            </a:pPr>
            <a:r>
              <a:rPr lang="tr-TR" sz="2400">
                <a:latin typeface="Sitka Banner" panose="02000505000000020004" pitchFamily="2" charset="0"/>
              </a:rPr>
              <a:t>Okuma </a:t>
            </a:r>
          </a:p>
          <a:p>
            <a:pPr marL="342900" indent="-342900">
              <a:buClr>
                <a:schemeClr val="accent2"/>
              </a:buClr>
              <a:buFont typeface="Wingdings" panose="05000000000000000000" pitchFamily="2" charset="2"/>
              <a:buChar char="§"/>
            </a:pPr>
            <a:r>
              <a:rPr lang="tr-TR" sz="2400" smtClean="0">
                <a:latin typeface="Sitka Banner" panose="02000505000000020004" pitchFamily="2" charset="0"/>
              </a:rPr>
              <a:t>Konuşma </a:t>
            </a:r>
          </a:p>
          <a:p>
            <a:pPr marL="342900" indent="-342900">
              <a:buClr>
                <a:schemeClr val="accent2"/>
              </a:buClr>
              <a:buFont typeface="Wingdings" panose="05000000000000000000" pitchFamily="2" charset="2"/>
              <a:buChar char="§"/>
            </a:pPr>
            <a:r>
              <a:rPr lang="tr-TR" sz="2400" smtClean="0">
                <a:latin typeface="Sitka Banner" panose="02000505000000020004" pitchFamily="2" charset="0"/>
              </a:rPr>
              <a:t>Yazma </a:t>
            </a:r>
          </a:p>
        </p:txBody>
      </p:sp>
      <p:cxnSp>
        <p:nvCxnSpPr>
          <p:cNvPr id="9" name="Straight Connector 8"/>
          <p:cNvCxnSpPr>
            <a:endCxn id="1026" idx="0"/>
          </p:cNvCxnSpPr>
          <p:nvPr/>
        </p:nvCxnSpPr>
        <p:spPr>
          <a:xfrm flipH="1">
            <a:off x="5297488" y="1733763"/>
            <a:ext cx="1672" cy="2363788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6733131" y="1972867"/>
            <a:ext cx="4154907" cy="25391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Aft>
                <a:spcPts val="600"/>
              </a:spcAft>
              <a:buClr>
                <a:schemeClr val="accent2"/>
              </a:buClr>
              <a:buFont typeface="Wingdings" panose="05000000000000000000" pitchFamily="2" charset="2"/>
              <a:buChar char="§"/>
            </a:pPr>
            <a:r>
              <a:rPr lang="tr-TR" sz="2400" dirty="0" smtClean="0">
                <a:latin typeface="Sitka Banner" panose="02000505000000020004" pitchFamily="2" charset="0"/>
              </a:rPr>
              <a:t>Kelime haznesini artırmak</a:t>
            </a:r>
          </a:p>
          <a:p>
            <a:pPr marL="342900" indent="-342900">
              <a:spcAft>
                <a:spcPts val="600"/>
              </a:spcAft>
              <a:buClr>
                <a:schemeClr val="accent2"/>
              </a:buClr>
              <a:buFont typeface="Wingdings" panose="05000000000000000000" pitchFamily="2" charset="2"/>
              <a:buChar char="§"/>
            </a:pPr>
            <a:r>
              <a:rPr lang="tr-TR" sz="2400" dirty="0" smtClean="0">
                <a:latin typeface="Sitka Banner" panose="02000505000000020004" pitchFamily="2" charset="0"/>
              </a:rPr>
              <a:t>Kelimeleri doğru kullanmak</a:t>
            </a:r>
          </a:p>
          <a:p>
            <a:pPr marL="342900" indent="-342900">
              <a:spcAft>
                <a:spcPts val="600"/>
              </a:spcAft>
              <a:buClr>
                <a:schemeClr val="accent2"/>
              </a:buClr>
              <a:buFont typeface="Wingdings" panose="05000000000000000000" pitchFamily="2" charset="2"/>
              <a:buChar char="§"/>
            </a:pPr>
            <a:r>
              <a:rPr lang="tr-TR" sz="2400" dirty="0" smtClean="0">
                <a:latin typeface="Sitka Banner" panose="02000505000000020004" pitchFamily="2" charset="0"/>
              </a:rPr>
              <a:t>Cümleleri doğru kurmak</a:t>
            </a:r>
          </a:p>
          <a:p>
            <a:pPr marL="342900" indent="-342900">
              <a:spcAft>
                <a:spcPts val="600"/>
              </a:spcAft>
              <a:buClr>
                <a:schemeClr val="accent2"/>
              </a:buClr>
              <a:buFont typeface="Wingdings" panose="05000000000000000000" pitchFamily="2" charset="2"/>
              <a:buChar char="§"/>
            </a:pPr>
            <a:r>
              <a:rPr lang="tr-TR" sz="2400" dirty="0" smtClean="0">
                <a:latin typeface="Sitka Banner" panose="02000505000000020004" pitchFamily="2" charset="0"/>
              </a:rPr>
              <a:t>Dil kullanımını dinleyerek ve okuyarak kavramak, konuşarak ve yazarak üretmek</a:t>
            </a:r>
          </a:p>
        </p:txBody>
      </p:sp>
      <p:pic>
        <p:nvPicPr>
          <p:cNvPr id="1026" name="Picture 2" descr="integrated skills ile ilgili görsel sonucu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097"/>
          <a:stretch/>
        </p:blipFill>
        <p:spPr bwMode="auto">
          <a:xfrm>
            <a:off x="3861845" y="4097551"/>
            <a:ext cx="2871286" cy="173751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79090F-41AB-4FD7-A721-6B283CCC27F9}" type="slidenum">
              <a:rPr lang="tr-TR" smtClean="0"/>
              <a:t>16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907169031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5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500"/>
                            </p:stCondLst>
                            <p:childTnLst>
                              <p:par>
                                <p:cTn id="3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500"/>
                            </p:stCondLst>
                            <p:childTnLst>
                              <p:par>
                                <p:cTn id="4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1000"/>
                            </p:stCondLst>
                            <p:childTnLst>
                              <p:par>
                                <p:cTn id="4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1500"/>
                            </p:stCondLst>
                            <p:childTnLst>
                              <p:par>
                                <p:cTn id="5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>
                <a:solidFill>
                  <a:schemeClr val="bg2">
                    <a:lumMod val="50000"/>
                  </a:schemeClr>
                </a:solidFill>
                <a:latin typeface="Sitka Heading" panose="02000505000000020004" pitchFamily="2" charset="0"/>
              </a:rPr>
              <a:t/>
            </a:r>
            <a:br>
              <a:rPr lang="tr-TR" smtClean="0">
                <a:solidFill>
                  <a:schemeClr val="bg2">
                    <a:lumMod val="50000"/>
                  </a:schemeClr>
                </a:solidFill>
                <a:latin typeface="Sitka Heading" panose="02000505000000020004" pitchFamily="2" charset="0"/>
              </a:rPr>
            </a:br>
            <a:r>
              <a:rPr lang="tr-TR" smtClean="0">
                <a:solidFill>
                  <a:schemeClr val="bg2">
                    <a:lumMod val="50000"/>
                  </a:schemeClr>
                </a:solidFill>
                <a:latin typeface="Sitka Heading" panose="02000505000000020004" pitchFamily="2" charset="0"/>
              </a:rPr>
              <a:t>Ders İçerikleri</a:t>
            </a:r>
            <a:endParaRPr lang="en-US">
              <a:solidFill>
                <a:schemeClr val="bg2">
                  <a:lumMod val="50000"/>
                </a:schemeClr>
              </a:solidFill>
              <a:latin typeface="Sitka Heading" panose="02000505000000020004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72430" y="143690"/>
            <a:ext cx="760418" cy="776151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097280" y="1972867"/>
            <a:ext cx="3597550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chemeClr val="accent2"/>
              </a:buClr>
            </a:pPr>
            <a:r>
              <a:rPr lang="tr-TR" sz="2800" smtClean="0">
                <a:solidFill>
                  <a:schemeClr val="bg2">
                    <a:lumMod val="50000"/>
                  </a:schemeClr>
                </a:solidFill>
                <a:latin typeface="Sitka Banner" panose="02000505000000020004" pitchFamily="2" charset="0"/>
              </a:rPr>
              <a:t>Listening &amp; Speaking</a:t>
            </a:r>
          </a:p>
          <a:p>
            <a:pPr>
              <a:buClr>
                <a:schemeClr val="accent2"/>
              </a:buClr>
            </a:pPr>
            <a:r>
              <a:rPr lang="tr-TR" sz="2400" smtClean="0">
                <a:solidFill>
                  <a:schemeClr val="bg2">
                    <a:lumMod val="50000"/>
                  </a:schemeClr>
                </a:solidFill>
                <a:latin typeface="Sitka Banner" panose="02000505000000020004" pitchFamily="2" charset="0"/>
              </a:rPr>
              <a:t>(Dinleme &amp; Konuşma)</a:t>
            </a:r>
            <a:endParaRPr lang="tr-TR" sz="2400">
              <a:solidFill>
                <a:schemeClr val="bg2">
                  <a:lumMod val="50000"/>
                </a:schemeClr>
              </a:solidFill>
              <a:latin typeface="Sitka Banner" panose="02000505000000020004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097280" y="3100926"/>
            <a:ext cx="6231569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Clr>
                <a:schemeClr val="accent2"/>
              </a:buClr>
              <a:buFont typeface="Wingdings" panose="05000000000000000000" pitchFamily="2" charset="2"/>
              <a:buChar char="§"/>
            </a:pPr>
            <a:r>
              <a:rPr lang="tr-TR" sz="2800" dirty="0">
                <a:latin typeface="Sitka Banner" panose="02000505000000020004" pitchFamily="2" charset="0"/>
              </a:rPr>
              <a:t>Sunum yapma</a:t>
            </a:r>
          </a:p>
          <a:p>
            <a:pPr marL="342900" indent="-342900">
              <a:buClr>
                <a:schemeClr val="accent2"/>
              </a:buClr>
              <a:buFont typeface="Wingdings" panose="05000000000000000000" pitchFamily="2" charset="2"/>
              <a:buChar char="§"/>
            </a:pPr>
            <a:r>
              <a:rPr lang="tr-TR" sz="2800" dirty="0">
                <a:latin typeface="Sitka Banner" panose="02000505000000020004" pitchFamily="2" charset="0"/>
              </a:rPr>
              <a:t>Günlük konuşma</a:t>
            </a:r>
          </a:p>
          <a:p>
            <a:pPr marL="342900" indent="-342900">
              <a:buClr>
                <a:schemeClr val="accent2"/>
              </a:buClr>
              <a:buFont typeface="Wingdings" panose="05000000000000000000" pitchFamily="2" charset="2"/>
              <a:buChar char="§"/>
            </a:pPr>
            <a:r>
              <a:rPr lang="tr-TR" sz="2800" dirty="0">
                <a:latin typeface="Sitka Banner" panose="02000505000000020004" pitchFamily="2" charset="0"/>
              </a:rPr>
              <a:t>Dinlediğini anlama</a:t>
            </a:r>
          </a:p>
          <a:p>
            <a:pPr marL="342900" indent="-342900">
              <a:buClr>
                <a:schemeClr val="accent2"/>
              </a:buClr>
              <a:buFont typeface="Wingdings" panose="05000000000000000000" pitchFamily="2" charset="2"/>
              <a:buChar char="§"/>
            </a:pPr>
            <a:r>
              <a:rPr lang="tr-TR" sz="2800" dirty="0" err="1" smtClean="0">
                <a:latin typeface="Sitka Banner" panose="02000505000000020004" pitchFamily="2" charset="0"/>
              </a:rPr>
              <a:t>Debate</a:t>
            </a:r>
            <a:r>
              <a:rPr lang="tr-TR" sz="2800" dirty="0" smtClean="0">
                <a:latin typeface="Sitka Banner" panose="02000505000000020004" pitchFamily="2" charset="0"/>
              </a:rPr>
              <a:t> </a:t>
            </a:r>
            <a:r>
              <a:rPr lang="tr-TR" sz="2800" dirty="0">
                <a:latin typeface="Sitka Banner" panose="02000505000000020004" pitchFamily="2" charset="0"/>
              </a:rPr>
              <a:t>(münazara)</a:t>
            </a:r>
          </a:p>
          <a:p>
            <a:pPr marL="342900" indent="-342900">
              <a:buClr>
                <a:schemeClr val="accent2"/>
              </a:buClr>
              <a:buFont typeface="Wingdings" panose="05000000000000000000" pitchFamily="2" charset="2"/>
              <a:buChar char="§"/>
            </a:pPr>
            <a:r>
              <a:rPr lang="tr-TR" sz="2800" dirty="0" smtClean="0">
                <a:latin typeface="Sitka Banner" panose="02000505000000020004" pitchFamily="2" charset="0"/>
              </a:rPr>
              <a:t>Role-</a:t>
            </a:r>
            <a:r>
              <a:rPr lang="tr-TR" sz="2800" dirty="0" err="1" smtClean="0">
                <a:latin typeface="Sitka Banner" panose="02000505000000020004" pitchFamily="2" charset="0"/>
              </a:rPr>
              <a:t>play</a:t>
            </a:r>
            <a:r>
              <a:rPr lang="tr-TR" sz="2800" dirty="0" smtClean="0">
                <a:latin typeface="Sitka Banner" panose="02000505000000020004" pitchFamily="2" charset="0"/>
              </a:rPr>
              <a:t> (canlandırma)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79090F-41AB-4FD7-A721-6B283CCC27F9}" type="slidenum">
              <a:rPr lang="tr-TR" smtClean="0"/>
              <a:t>17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8606083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>
                <a:solidFill>
                  <a:schemeClr val="bg2">
                    <a:lumMod val="50000"/>
                  </a:schemeClr>
                </a:solidFill>
                <a:latin typeface="Sitka Heading" panose="02000505000000020004" pitchFamily="2" charset="0"/>
              </a:rPr>
              <a:t/>
            </a:r>
            <a:br>
              <a:rPr lang="tr-TR" smtClean="0">
                <a:solidFill>
                  <a:schemeClr val="bg2">
                    <a:lumMod val="50000"/>
                  </a:schemeClr>
                </a:solidFill>
                <a:latin typeface="Sitka Heading" panose="02000505000000020004" pitchFamily="2" charset="0"/>
              </a:rPr>
            </a:br>
            <a:r>
              <a:rPr lang="tr-TR" smtClean="0">
                <a:solidFill>
                  <a:schemeClr val="bg2">
                    <a:lumMod val="50000"/>
                  </a:schemeClr>
                </a:solidFill>
                <a:latin typeface="Sitka Heading" panose="02000505000000020004" pitchFamily="2" charset="0"/>
              </a:rPr>
              <a:t>Ders İçerikleri</a:t>
            </a:r>
            <a:endParaRPr lang="en-US">
              <a:solidFill>
                <a:schemeClr val="bg2">
                  <a:lumMod val="50000"/>
                </a:schemeClr>
              </a:solidFill>
              <a:latin typeface="Sitka Heading" panose="02000505000000020004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72430" y="143690"/>
            <a:ext cx="760418" cy="776151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097280" y="1972867"/>
            <a:ext cx="3597550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chemeClr val="accent2"/>
              </a:buClr>
            </a:pPr>
            <a:r>
              <a:rPr lang="tr-TR" sz="2800" smtClean="0">
                <a:solidFill>
                  <a:schemeClr val="bg2">
                    <a:lumMod val="50000"/>
                  </a:schemeClr>
                </a:solidFill>
                <a:latin typeface="Sitka Banner" panose="02000505000000020004" pitchFamily="2" charset="0"/>
              </a:rPr>
              <a:t>Reading</a:t>
            </a:r>
          </a:p>
          <a:p>
            <a:pPr>
              <a:buClr>
                <a:schemeClr val="accent2"/>
              </a:buClr>
            </a:pPr>
            <a:r>
              <a:rPr lang="tr-TR" sz="2400" smtClean="0">
                <a:solidFill>
                  <a:schemeClr val="bg2">
                    <a:lumMod val="50000"/>
                  </a:schemeClr>
                </a:solidFill>
                <a:latin typeface="Sitka Banner" panose="02000505000000020004" pitchFamily="2" charset="0"/>
              </a:rPr>
              <a:t>(Okuma - Anlama)</a:t>
            </a:r>
            <a:endParaRPr lang="tr-TR" sz="2400">
              <a:solidFill>
                <a:schemeClr val="bg2">
                  <a:lumMod val="50000"/>
                </a:schemeClr>
              </a:solidFill>
              <a:latin typeface="Sitka Banner" panose="02000505000000020004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097281" y="3100926"/>
            <a:ext cx="438912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Clr>
                <a:schemeClr val="accent2"/>
              </a:buClr>
              <a:buFont typeface="Wingdings" panose="05000000000000000000" pitchFamily="2" charset="2"/>
              <a:buChar char="§"/>
            </a:pPr>
            <a:r>
              <a:rPr lang="tr-TR" sz="2800" dirty="0">
                <a:latin typeface="Sitka Banner" panose="02000505000000020004" pitchFamily="2" charset="0"/>
              </a:rPr>
              <a:t>Kelime bilgisi</a:t>
            </a:r>
          </a:p>
          <a:p>
            <a:pPr marL="342900" indent="-342900">
              <a:buClr>
                <a:schemeClr val="accent2"/>
              </a:buClr>
              <a:buFont typeface="Wingdings" panose="05000000000000000000" pitchFamily="2" charset="2"/>
              <a:buChar char="§"/>
            </a:pPr>
            <a:r>
              <a:rPr lang="tr-TR" sz="2800" dirty="0" smtClean="0">
                <a:latin typeface="Sitka Banner" panose="02000505000000020004" pitchFamily="2" charset="0"/>
              </a:rPr>
              <a:t>Okuma teknikleri</a:t>
            </a:r>
          </a:p>
          <a:p>
            <a:pPr marL="342900" indent="-342900">
              <a:buClr>
                <a:schemeClr val="accent2"/>
              </a:buClr>
              <a:buFont typeface="Wingdings" panose="05000000000000000000" pitchFamily="2" charset="2"/>
              <a:buChar char="§"/>
            </a:pPr>
            <a:r>
              <a:rPr lang="tr-TR" sz="2800" dirty="0" smtClean="0">
                <a:latin typeface="Sitka Banner" panose="02000505000000020004" pitchFamily="2" charset="0"/>
              </a:rPr>
              <a:t>Edebi metinler okuma</a:t>
            </a:r>
          </a:p>
          <a:p>
            <a:pPr marL="342900" indent="-342900">
              <a:buClr>
                <a:schemeClr val="accent2"/>
              </a:buClr>
              <a:buFont typeface="Wingdings" panose="05000000000000000000" pitchFamily="2" charset="2"/>
              <a:buChar char="§"/>
            </a:pPr>
            <a:endParaRPr lang="tr-TR" sz="2800" dirty="0" smtClean="0">
              <a:latin typeface="Sitka Banner" panose="02000505000000020004" pitchFamily="2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79090F-41AB-4FD7-A721-6B283CCC27F9}" type="slidenum">
              <a:rPr lang="tr-TR" smtClean="0"/>
              <a:t>18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1753757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>
                <a:solidFill>
                  <a:schemeClr val="bg2">
                    <a:lumMod val="50000"/>
                  </a:schemeClr>
                </a:solidFill>
                <a:latin typeface="Sitka Heading" panose="02000505000000020004" pitchFamily="2" charset="0"/>
              </a:rPr>
              <a:t/>
            </a:r>
            <a:br>
              <a:rPr lang="tr-TR" smtClean="0">
                <a:solidFill>
                  <a:schemeClr val="bg2">
                    <a:lumMod val="50000"/>
                  </a:schemeClr>
                </a:solidFill>
                <a:latin typeface="Sitka Heading" panose="02000505000000020004" pitchFamily="2" charset="0"/>
              </a:rPr>
            </a:br>
            <a:r>
              <a:rPr lang="tr-TR" smtClean="0">
                <a:solidFill>
                  <a:schemeClr val="bg2">
                    <a:lumMod val="50000"/>
                  </a:schemeClr>
                </a:solidFill>
                <a:latin typeface="Sitka Heading" panose="02000505000000020004" pitchFamily="2" charset="0"/>
              </a:rPr>
              <a:t>Ders İçerikleri</a:t>
            </a:r>
            <a:endParaRPr lang="en-US">
              <a:solidFill>
                <a:schemeClr val="bg2">
                  <a:lumMod val="50000"/>
                </a:schemeClr>
              </a:solidFill>
              <a:latin typeface="Sitka Heading" panose="02000505000000020004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72430" y="143690"/>
            <a:ext cx="760418" cy="776151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097280" y="1972867"/>
            <a:ext cx="3597550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chemeClr val="accent2"/>
              </a:buClr>
            </a:pPr>
            <a:r>
              <a:rPr lang="tr-TR" sz="2800" smtClean="0">
                <a:solidFill>
                  <a:schemeClr val="bg2">
                    <a:lumMod val="50000"/>
                  </a:schemeClr>
                </a:solidFill>
                <a:latin typeface="Sitka Banner" panose="02000505000000020004" pitchFamily="2" charset="0"/>
              </a:rPr>
              <a:t>Writing</a:t>
            </a:r>
          </a:p>
          <a:p>
            <a:pPr>
              <a:buClr>
                <a:schemeClr val="accent2"/>
              </a:buClr>
            </a:pPr>
            <a:r>
              <a:rPr lang="tr-TR" sz="2400" smtClean="0">
                <a:solidFill>
                  <a:schemeClr val="bg2">
                    <a:lumMod val="50000"/>
                  </a:schemeClr>
                </a:solidFill>
                <a:latin typeface="Sitka Banner" panose="02000505000000020004" pitchFamily="2" charset="0"/>
              </a:rPr>
              <a:t>(Yazma)</a:t>
            </a:r>
            <a:endParaRPr lang="tr-TR" sz="2400">
              <a:solidFill>
                <a:schemeClr val="bg2">
                  <a:lumMod val="50000"/>
                </a:schemeClr>
              </a:solidFill>
              <a:latin typeface="Sitka Banner" panose="02000505000000020004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097280" y="3100926"/>
            <a:ext cx="6231569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Clr>
                <a:schemeClr val="accent2"/>
              </a:buClr>
              <a:buFont typeface="Wingdings" panose="05000000000000000000" pitchFamily="2" charset="2"/>
              <a:buChar char="§"/>
            </a:pPr>
            <a:r>
              <a:rPr lang="tr-TR" sz="2800" dirty="0">
                <a:latin typeface="Sitka Banner" panose="02000505000000020004" pitchFamily="2" charset="0"/>
              </a:rPr>
              <a:t>Tasvir etme</a:t>
            </a:r>
          </a:p>
          <a:p>
            <a:pPr marL="342900" indent="-342900">
              <a:buClr>
                <a:schemeClr val="accent2"/>
              </a:buClr>
              <a:buFont typeface="Wingdings" panose="05000000000000000000" pitchFamily="2" charset="2"/>
              <a:buChar char="§"/>
            </a:pPr>
            <a:r>
              <a:rPr lang="tr-TR" sz="2800" dirty="0" smtClean="0">
                <a:latin typeface="Sitka Banner" panose="02000505000000020004" pitchFamily="2" charset="0"/>
              </a:rPr>
              <a:t>Serbest yazma</a:t>
            </a:r>
          </a:p>
          <a:p>
            <a:pPr marL="342900" indent="-342900">
              <a:buClr>
                <a:schemeClr val="accent2"/>
              </a:buClr>
              <a:buFont typeface="Wingdings" panose="05000000000000000000" pitchFamily="2" charset="2"/>
              <a:buChar char="§"/>
            </a:pPr>
            <a:r>
              <a:rPr lang="tr-TR" sz="2800" dirty="0" smtClean="0">
                <a:latin typeface="Sitka Banner" panose="02000505000000020004" pitchFamily="2" charset="0"/>
              </a:rPr>
              <a:t>Paragraf türleri</a:t>
            </a:r>
          </a:p>
          <a:p>
            <a:pPr marL="342900" indent="-342900">
              <a:buClr>
                <a:schemeClr val="accent2"/>
              </a:buClr>
              <a:buFont typeface="Wingdings" panose="05000000000000000000" pitchFamily="2" charset="2"/>
              <a:buChar char="§"/>
            </a:pPr>
            <a:r>
              <a:rPr lang="tr-TR" sz="2800" dirty="0" smtClean="0">
                <a:latin typeface="Sitka Banner" panose="02000505000000020004" pitchFamily="2" charset="0"/>
              </a:rPr>
              <a:t>Grafik yorumlama</a:t>
            </a:r>
          </a:p>
          <a:p>
            <a:pPr marL="342900" indent="-342900">
              <a:buClr>
                <a:schemeClr val="accent2"/>
              </a:buClr>
              <a:buFont typeface="Wingdings" panose="05000000000000000000" pitchFamily="2" charset="2"/>
              <a:buChar char="§"/>
            </a:pPr>
            <a:r>
              <a:rPr lang="tr-TR" sz="2800" dirty="0" smtClean="0">
                <a:latin typeface="Sitka Banner" panose="02000505000000020004" pitchFamily="2" charset="0"/>
              </a:rPr>
              <a:t>Kompozisyon türleri</a:t>
            </a:r>
          </a:p>
          <a:p>
            <a:pPr marL="342900" indent="-342900">
              <a:buClr>
                <a:schemeClr val="accent2"/>
              </a:buClr>
              <a:buFont typeface="Wingdings" panose="05000000000000000000" pitchFamily="2" charset="2"/>
              <a:buChar char="§"/>
            </a:pPr>
            <a:endParaRPr lang="tr-TR" sz="2800" dirty="0" smtClean="0">
              <a:latin typeface="Sitka Banner" panose="02000505000000020004" pitchFamily="2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79090F-41AB-4FD7-A721-6B283CCC27F9}" type="slidenum">
              <a:rPr lang="tr-TR" smtClean="0"/>
              <a:t>19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648497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1" t="21112" r="-661" b="331"/>
          <a:stretch/>
        </p:blipFill>
        <p:spPr>
          <a:xfrm>
            <a:off x="0" y="-94130"/>
            <a:ext cx="12275436" cy="642769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47380" y="1485900"/>
            <a:ext cx="10058400" cy="1219200"/>
          </a:xfrm>
          <a:solidFill>
            <a:schemeClr val="accent1">
              <a:lumMod val="40000"/>
              <a:lumOff val="60000"/>
            </a:schemeClr>
          </a:solidFill>
          <a:effectLst>
            <a:softEdge rad="127000"/>
          </a:effectLst>
        </p:spPr>
        <p:txBody>
          <a:bodyPr anchor="ctr"/>
          <a:lstStyle/>
          <a:p>
            <a:pPr algn="ctr"/>
            <a:r>
              <a:rPr lang="tr-TR" smtClean="0">
                <a:latin typeface="Sitka Heading" panose="02000505000000020004" pitchFamily="2" charset="0"/>
              </a:rPr>
              <a:t>İngilizce Hazırlık Sınıfına Hoş Geldiniz!</a:t>
            </a:r>
            <a:endParaRPr lang="tr-TR">
              <a:latin typeface="Sitka Heading" panose="02000505000000020004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70" b="100000" l="0" r="99454">
                        <a14:foregroundMark x1="27869" y1="33690" x2="42077" y2="70053"/>
                        <a14:foregroundMark x1="43716" y1="47059" x2="45355" y2="50802"/>
                        <a14:foregroundMark x1="57923" y1="49198" x2="57923" y2="40642"/>
                        <a14:foregroundMark x1="56284" y1="36898" x2="57923" y2="29947"/>
                        <a14:foregroundMark x1="40984" y1="31551" x2="46448" y2="36898"/>
                        <a14:foregroundMark x1="65574" y1="34759" x2="68306" y2="55080"/>
                        <a14:foregroundMark x1="57923" y1="6952" x2="73224" y2="12834"/>
                        <a14:backgroundMark x1="36612" y1="34759" x2="37705" y2="4919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72430" y="143690"/>
            <a:ext cx="760418" cy="776151"/>
          </a:xfrm>
          <a:prstGeom prst="rect">
            <a:avLst/>
          </a:prstGeom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79090F-41AB-4FD7-A721-6B283CCC27F9}" type="slidenum">
              <a:rPr lang="tr-TR" smtClean="0"/>
              <a:t>2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588230446"/>
      </p:ext>
    </p:extLst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>
                <a:solidFill>
                  <a:schemeClr val="bg2">
                    <a:lumMod val="50000"/>
                  </a:schemeClr>
                </a:solidFill>
                <a:latin typeface="Sitka Heading" panose="02000505000000020004" pitchFamily="2" charset="0"/>
              </a:rPr>
              <a:t>Ders Saatleri</a:t>
            </a:r>
            <a:endParaRPr lang="en-US">
              <a:solidFill>
                <a:schemeClr val="bg2">
                  <a:lumMod val="50000"/>
                </a:schemeClr>
              </a:solidFill>
              <a:latin typeface="Sitka Heading" panose="02000505000000020004" pitchFamily="2" charset="0"/>
            </a:endParaRPr>
          </a:p>
        </p:txBody>
      </p:sp>
      <p:graphicFrame>
        <p:nvGraphicFramePr>
          <p:cNvPr id="4" name="İçerik Yer Tutucusu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89941004"/>
              </p:ext>
            </p:extLst>
          </p:nvPr>
        </p:nvGraphicFramePr>
        <p:xfrm>
          <a:off x="1097278" y="2002797"/>
          <a:ext cx="10058401" cy="4076710"/>
        </p:xfrm>
        <a:graphic>
          <a:graphicData uri="http://schemas.openxmlformats.org/drawingml/2006/table">
            <a:tbl>
              <a:tblPr firstRow="1" firstCol="1" bandRow="1"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tableStyleId>{00A15C55-8517-42AA-B614-E9B94910E393}</a:tableStyleId>
              </a:tblPr>
              <a:tblGrid>
                <a:gridCol w="2422537">
                  <a:extLst>
                    <a:ext uri="{9D8B030D-6E8A-4147-A177-3AD203B41FA5}">
                      <a16:colId xmlns:a16="http://schemas.microsoft.com/office/drawing/2014/main" val="489939631"/>
                    </a:ext>
                  </a:extLst>
                </a:gridCol>
                <a:gridCol w="3490895">
                  <a:extLst>
                    <a:ext uri="{9D8B030D-6E8A-4147-A177-3AD203B41FA5}">
                      <a16:colId xmlns:a16="http://schemas.microsoft.com/office/drawing/2014/main" val="3809118071"/>
                    </a:ext>
                  </a:extLst>
                </a:gridCol>
                <a:gridCol w="4144969">
                  <a:extLst>
                    <a:ext uri="{9D8B030D-6E8A-4147-A177-3AD203B41FA5}">
                      <a16:colId xmlns:a16="http://schemas.microsoft.com/office/drawing/2014/main" val="390907058"/>
                    </a:ext>
                  </a:extLst>
                </a:gridCol>
              </a:tblGrid>
              <a:tr h="407671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0"/>
                        </a:spcAft>
                      </a:pPr>
                      <a:r>
                        <a:rPr lang="tr-TR" sz="2000">
                          <a:effectLst/>
                          <a:latin typeface="Sitka Banner" panose="02000505000000020004" pitchFamily="2" charset="0"/>
                        </a:rPr>
                        <a:t> </a:t>
                      </a:r>
                      <a:endParaRPr lang="en-US" sz="2000">
                        <a:effectLst/>
                        <a:latin typeface="Sitka Banner" panose="02000505000000020004" pitchFamily="2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0"/>
                        </a:spcAft>
                      </a:pPr>
                      <a:r>
                        <a:rPr lang="tr-TR" sz="2000" smtClean="0">
                          <a:effectLst/>
                          <a:latin typeface="Sitka Banner" panose="02000505000000020004" pitchFamily="2" charset="0"/>
                        </a:rPr>
                        <a:t>SABAH</a:t>
                      </a:r>
                      <a:endParaRPr lang="en-US" sz="2000">
                        <a:effectLst/>
                        <a:latin typeface="Sitka Banner" panose="02000505000000020004" pitchFamily="2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0"/>
                        </a:spcAft>
                      </a:pPr>
                      <a:r>
                        <a:rPr lang="tr-TR" sz="2000">
                          <a:effectLst/>
                          <a:latin typeface="Sitka Banner" panose="02000505000000020004" pitchFamily="2" charset="0"/>
                        </a:rPr>
                        <a:t>ÖĞLEDEN </a:t>
                      </a:r>
                      <a:r>
                        <a:rPr lang="tr-TR" sz="2000" smtClean="0">
                          <a:effectLst/>
                          <a:latin typeface="Sitka Banner" panose="02000505000000020004" pitchFamily="2" charset="0"/>
                        </a:rPr>
                        <a:t>SONRA</a:t>
                      </a:r>
                      <a:endParaRPr lang="en-US" sz="2000">
                        <a:effectLst/>
                        <a:latin typeface="Sitka Banner" panose="02000505000000020004" pitchFamily="2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097541266"/>
                  </a:ext>
                </a:extLst>
              </a:tr>
              <a:tr h="40767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0"/>
                        </a:spcAft>
                      </a:pPr>
                      <a:r>
                        <a:rPr lang="tr-TR" sz="2000">
                          <a:effectLst/>
                          <a:latin typeface="Sitka Banner" panose="02000505000000020004" pitchFamily="2" charset="0"/>
                        </a:rPr>
                        <a:t>1. DERS</a:t>
                      </a:r>
                      <a:endParaRPr lang="en-US" sz="2000">
                        <a:effectLst/>
                        <a:latin typeface="Sitka Banner" panose="02000505000000020004" pitchFamily="2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0"/>
                        </a:spcAft>
                      </a:pPr>
                      <a:r>
                        <a:rPr lang="tr-TR" sz="2000">
                          <a:effectLst/>
                          <a:latin typeface="Sitka Banner" panose="02000505000000020004" pitchFamily="2" charset="0"/>
                        </a:rPr>
                        <a:t>08:30 – 09:20</a:t>
                      </a:r>
                      <a:endParaRPr lang="en-US" sz="2000">
                        <a:effectLst/>
                        <a:latin typeface="Sitka Banner" panose="02000505000000020004" pitchFamily="2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0"/>
                        </a:spcAft>
                      </a:pPr>
                      <a:r>
                        <a:rPr lang="tr-TR" sz="2000">
                          <a:effectLst/>
                          <a:latin typeface="Sitka Banner" panose="02000505000000020004" pitchFamily="2" charset="0"/>
                        </a:rPr>
                        <a:t>13:45 – 14:35</a:t>
                      </a:r>
                      <a:endParaRPr lang="en-US" sz="2000">
                        <a:effectLst/>
                        <a:latin typeface="Sitka Banner" panose="02000505000000020004" pitchFamily="2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989901261"/>
                  </a:ext>
                </a:extLst>
              </a:tr>
              <a:tr h="40767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0"/>
                        </a:spcAft>
                      </a:pPr>
                      <a:r>
                        <a:rPr lang="tr-TR" sz="2000">
                          <a:effectLst/>
                          <a:latin typeface="Sitka Banner" panose="02000505000000020004" pitchFamily="2" charset="0"/>
                        </a:rPr>
                        <a:t>ARA</a:t>
                      </a:r>
                      <a:endParaRPr lang="en-US" sz="2000">
                        <a:effectLst/>
                        <a:latin typeface="Sitka Banner" panose="02000505000000020004" pitchFamily="2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0"/>
                        </a:spcAft>
                      </a:pPr>
                      <a:r>
                        <a:rPr lang="tr-TR" sz="2000">
                          <a:effectLst/>
                          <a:latin typeface="Sitka Banner" panose="02000505000000020004" pitchFamily="2" charset="0"/>
                        </a:rPr>
                        <a:t>10 dakika</a:t>
                      </a:r>
                      <a:endParaRPr lang="en-US" sz="2000">
                        <a:effectLst/>
                        <a:latin typeface="Sitka Banner" panose="02000505000000020004" pitchFamily="2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0"/>
                        </a:spcAft>
                      </a:pPr>
                      <a:r>
                        <a:rPr lang="tr-TR" sz="2000">
                          <a:effectLst/>
                          <a:latin typeface="Sitka Banner" panose="02000505000000020004" pitchFamily="2" charset="0"/>
                        </a:rPr>
                        <a:t>10 dakika</a:t>
                      </a:r>
                      <a:endParaRPr lang="en-US" sz="2000">
                        <a:effectLst/>
                        <a:latin typeface="Sitka Banner" panose="02000505000000020004" pitchFamily="2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855149758"/>
                  </a:ext>
                </a:extLst>
              </a:tr>
              <a:tr h="40767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0"/>
                        </a:spcAft>
                      </a:pPr>
                      <a:r>
                        <a:rPr lang="tr-TR" sz="2000">
                          <a:effectLst/>
                          <a:latin typeface="Sitka Banner" panose="02000505000000020004" pitchFamily="2" charset="0"/>
                        </a:rPr>
                        <a:t>2. DERS</a:t>
                      </a:r>
                      <a:endParaRPr lang="en-US" sz="2000">
                        <a:effectLst/>
                        <a:latin typeface="Sitka Banner" panose="02000505000000020004" pitchFamily="2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0"/>
                        </a:spcAft>
                      </a:pPr>
                      <a:r>
                        <a:rPr lang="tr-TR" sz="2000">
                          <a:effectLst/>
                          <a:latin typeface="Sitka Banner" panose="02000505000000020004" pitchFamily="2" charset="0"/>
                        </a:rPr>
                        <a:t>09:30 – 10:20</a:t>
                      </a:r>
                      <a:endParaRPr lang="en-US" sz="2000">
                        <a:effectLst/>
                        <a:latin typeface="Sitka Banner" panose="02000505000000020004" pitchFamily="2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0"/>
                        </a:spcAft>
                      </a:pPr>
                      <a:r>
                        <a:rPr lang="tr-TR" sz="2000">
                          <a:effectLst/>
                          <a:latin typeface="Sitka Banner" panose="02000505000000020004" pitchFamily="2" charset="0"/>
                        </a:rPr>
                        <a:t>14:45 – 15:35</a:t>
                      </a:r>
                      <a:endParaRPr lang="en-US" sz="2000">
                        <a:effectLst/>
                        <a:latin typeface="Sitka Banner" panose="02000505000000020004" pitchFamily="2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7440386"/>
                  </a:ext>
                </a:extLst>
              </a:tr>
              <a:tr h="40767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0"/>
                        </a:spcAft>
                      </a:pPr>
                      <a:r>
                        <a:rPr lang="tr-TR" sz="2000">
                          <a:effectLst/>
                          <a:latin typeface="Sitka Banner" panose="02000505000000020004" pitchFamily="2" charset="0"/>
                        </a:rPr>
                        <a:t>ARA</a:t>
                      </a:r>
                      <a:endParaRPr lang="en-US" sz="2000">
                        <a:effectLst/>
                        <a:latin typeface="Sitka Banner" panose="02000505000000020004" pitchFamily="2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0"/>
                        </a:spcAft>
                      </a:pPr>
                      <a:r>
                        <a:rPr lang="tr-TR" sz="2000">
                          <a:effectLst/>
                          <a:latin typeface="Sitka Banner" panose="02000505000000020004" pitchFamily="2" charset="0"/>
                        </a:rPr>
                        <a:t>15 dakika</a:t>
                      </a:r>
                      <a:endParaRPr lang="en-US" sz="2000">
                        <a:effectLst/>
                        <a:latin typeface="Sitka Banner" panose="02000505000000020004" pitchFamily="2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0"/>
                        </a:spcAft>
                      </a:pPr>
                      <a:r>
                        <a:rPr lang="tr-TR" sz="2000">
                          <a:effectLst/>
                          <a:latin typeface="Sitka Banner" panose="02000505000000020004" pitchFamily="2" charset="0"/>
                        </a:rPr>
                        <a:t>15 dakika</a:t>
                      </a:r>
                      <a:endParaRPr lang="en-US" sz="2000">
                        <a:effectLst/>
                        <a:latin typeface="Sitka Banner" panose="02000505000000020004" pitchFamily="2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66068689"/>
                  </a:ext>
                </a:extLst>
              </a:tr>
              <a:tr h="40767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0"/>
                        </a:spcAft>
                      </a:pPr>
                      <a:r>
                        <a:rPr lang="tr-TR" sz="2000">
                          <a:effectLst/>
                          <a:latin typeface="Sitka Banner" panose="02000505000000020004" pitchFamily="2" charset="0"/>
                        </a:rPr>
                        <a:t>3. DERS</a:t>
                      </a:r>
                      <a:endParaRPr lang="en-US" sz="2000">
                        <a:effectLst/>
                        <a:latin typeface="Sitka Banner" panose="02000505000000020004" pitchFamily="2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0"/>
                        </a:spcAft>
                      </a:pPr>
                      <a:r>
                        <a:rPr lang="tr-TR" sz="2000">
                          <a:effectLst/>
                          <a:latin typeface="Sitka Banner" panose="02000505000000020004" pitchFamily="2" charset="0"/>
                        </a:rPr>
                        <a:t>10:35 – 11:25</a:t>
                      </a:r>
                      <a:endParaRPr lang="en-US" sz="2000">
                        <a:effectLst/>
                        <a:latin typeface="Sitka Banner" panose="02000505000000020004" pitchFamily="2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0"/>
                        </a:spcAft>
                      </a:pPr>
                      <a:r>
                        <a:rPr lang="tr-TR" sz="2000">
                          <a:effectLst/>
                          <a:latin typeface="Sitka Banner" panose="02000505000000020004" pitchFamily="2" charset="0"/>
                        </a:rPr>
                        <a:t>15:50 – 16:40</a:t>
                      </a:r>
                      <a:endParaRPr lang="en-US" sz="2000">
                        <a:effectLst/>
                        <a:latin typeface="Sitka Banner" panose="02000505000000020004" pitchFamily="2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337181497"/>
                  </a:ext>
                </a:extLst>
              </a:tr>
              <a:tr h="40767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0"/>
                        </a:spcAft>
                      </a:pPr>
                      <a:r>
                        <a:rPr lang="tr-TR" sz="2000">
                          <a:effectLst/>
                          <a:latin typeface="Sitka Banner" panose="02000505000000020004" pitchFamily="2" charset="0"/>
                        </a:rPr>
                        <a:t>ARA</a:t>
                      </a:r>
                      <a:endParaRPr lang="en-US" sz="2000">
                        <a:effectLst/>
                        <a:latin typeface="Sitka Banner" panose="02000505000000020004" pitchFamily="2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0"/>
                        </a:spcAft>
                      </a:pPr>
                      <a:r>
                        <a:rPr lang="tr-TR" sz="2000">
                          <a:effectLst/>
                          <a:latin typeface="Sitka Banner" panose="02000505000000020004" pitchFamily="2" charset="0"/>
                        </a:rPr>
                        <a:t>10 dakika</a:t>
                      </a:r>
                      <a:endParaRPr lang="en-US" sz="2000">
                        <a:effectLst/>
                        <a:latin typeface="Sitka Banner" panose="02000505000000020004" pitchFamily="2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0"/>
                        </a:spcAft>
                      </a:pPr>
                      <a:r>
                        <a:rPr lang="tr-TR" sz="2000">
                          <a:effectLst/>
                          <a:latin typeface="Sitka Banner" panose="02000505000000020004" pitchFamily="2" charset="0"/>
                        </a:rPr>
                        <a:t>10 dakika</a:t>
                      </a:r>
                      <a:endParaRPr lang="en-US" sz="2000">
                        <a:effectLst/>
                        <a:latin typeface="Sitka Banner" panose="02000505000000020004" pitchFamily="2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894540672"/>
                  </a:ext>
                </a:extLst>
              </a:tr>
              <a:tr h="40767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0"/>
                        </a:spcAft>
                      </a:pPr>
                      <a:r>
                        <a:rPr lang="tr-TR" sz="2000">
                          <a:effectLst/>
                          <a:latin typeface="Sitka Banner" panose="02000505000000020004" pitchFamily="2" charset="0"/>
                        </a:rPr>
                        <a:t>4. DERS</a:t>
                      </a:r>
                      <a:endParaRPr lang="en-US" sz="2000">
                        <a:effectLst/>
                        <a:latin typeface="Sitka Banner" panose="02000505000000020004" pitchFamily="2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0"/>
                        </a:spcAft>
                      </a:pPr>
                      <a:r>
                        <a:rPr lang="tr-TR" sz="2000">
                          <a:effectLst/>
                          <a:latin typeface="Sitka Banner" panose="02000505000000020004" pitchFamily="2" charset="0"/>
                        </a:rPr>
                        <a:t>11:35 – 12:25</a:t>
                      </a:r>
                      <a:endParaRPr lang="en-US" sz="2000">
                        <a:effectLst/>
                        <a:latin typeface="Sitka Banner" panose="02000505000000020004" pitchFamily="2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0"/>
                        </a:spcAft>
                      </a:pPr>
                      <a:r>
                        <a:rPr lang="tr-TR" sz="2000">
                          <a:effectLst/>
                          <a:latin typeface="Sitka Banner" panose="02000505000000020004" pitchFamily="2" charset="0"/>
                        </a:rPr>
                        <a:t>16:50 – 17:40</a:t>
                      </a:r>
                      <a:endParaRPr lang="en-US" sz="2000">
                        <a:effectLst/>
                        <a:latin typeface="Sitka Banner" panose="02000505000000020004" pitchFamily="2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123100241"/>
                  </a:ext>
                </a:extLst>
              </a:tr>
              <a:tr h="40767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0"/>
                        </a:spcAft>
                      </a:pPr>
                      <a:r>
                        <a:rPr lang="tr-TR" sz="2000">
                          <a:effectLst/>
                          <a:latin typeface="Sitka Banner" panose="02000505000000020004" pitchFamily="2" charset="0"/>
                        </a:rPr>
                        <a:t>ARA</a:t>
                      </a:r>
                      <a:endParaRPr lang="en-US" sz="2000">
                        <a:effectLst/>
                        <a:latin typeface="Sitka Banner" panose="02000505000000020004" pitchFamily="2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0"/>
                        </a:spcAft>
                      </a:pPr>
                      <a:r>
                        <a:rPr lang="tr-TR" sz="2000">
                          <a:effectLst/>
                          <a:latin typeface="Sitka Banner" panose="02000505000000020004" pitchFamily="2" charset="0"/>
                        </a:rPr>
                        <a:t>10 dakika</a:t>
                      </a:r>
                      <a:endParaRPr lang="en-US" sz="2000">
                        <a:effectLst/>
                        <a:latin typeface="Sitka Banner" panose="02000505000000020004" pitchFamily="2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0"/>
                        </a:spcAft>
                      </a:pPr>
                      <a:r>
                        <a:rPr lang="tr-TR" sz="2000">
                          <a:effectLst/>
                          <a:latin typeface="Sitka Banner" panose="02000505000000020004" pitchFamily="2" charset="0"/>
                        </a:rPr>
                        <a:t>10 dakika</a:t>
                      </a:r>
                      <a:endParaRPr lang="en-US" sz="2000">
                        <a:effectLst/>
                        <a:latin typeface="Sitka Banner" panose="02000505000000020004" pitchFamily="2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489190732"/>
                  </a:ext>
                </a:extLst>
              </a:tr>
              <a:tr h="40767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0"/>
                        </a:spcAft>
                      </a:pPr>
                      <a:r>
                        <a:rPr lang="tr-TR" sz="2000">
                          <a:effectLst/>
                          <a:latin typeface="Sitka Banner" panose="02000505000000020004" pitchFamily="2" charset="0"/>
                        </a:rPr>
                        <a:t>5. DERS</a:t>
                      </a:r>
                      <a:endParaRPr lang="en-US" sz="2000">
                        <a:effectLst/>
                        <a:latin typeface="Sitka Banner" panose="02000505000000020004" pitchFamily="2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0"/>
                        </a:spcAft>
                      </a:pPr>
                      <a:r>
                        <a:rPr lang="tr-TR" sz="2000">
                          <a:effectLst/>
                          <a:latin typeface="Sitka Banner" panose="02000505000000020004" pitchFamily="2" charset="0"/>
                        </a:rPr>
                        <a:t>12:35 – 13:25</a:t>
                      </a:r>
                      <a:endParaRPr lang="en-US" sz="2000">
                        <a:effectLst/>
                        <a:latin typeface="Sitka Banner" panose="02000505000000020004" pitchFamily="2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0"/>
                        </a:spcAft>
                      </a:pPr>
                      <a:r>
                        <a:rPr lang="tr-TR" sz="2000">
                          <a:effectLst/>
                          <a:latin typeface="Sitka Banner" panose="02000505000000020004" pitchFamily="2" charset="0"/>
                        </a:rPr>
                        <a:t>17:50 – 18:40</a:t>
                      </a:r>
                      <a:endParaRPr lang="en-US" sz="2000">
                        <a:effectLst/>
                        <a:latin typeface="Sitka Banner" panose="02000505000000020004" pitchFamily="2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140484997"/>
                  </a:ext>
                </a:extLst>
              </a:tr>
            </a:tbl>
          </a:graphicData>
        </a:graphic>
      </p:graphicFrame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72430" y="143690"/>
            <a:ext cx="760418" cy="776151"/>
          </a:xfrm>
          <a:prstGeom prst="rect">
            <a:avLst/>
          </a:prstGeom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79090F-41AB-4FD7-A721-6B283CCC27F9}" type="slidenum">
              <a:rPr lang="tr-TR" smtClean="0"/>
              <a:t>20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64060829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>
                <a:solidFill>
                  <a:schemeClr val="bg2">
                    <a:lumMod val="50000"/>
                  </a:schemeClr>
                </a:solidFill>
                <a:latin typeface="Sitka Heading" panose="02000505000000020004" pitchFamily="2" charset="0"/>
              </a:rPr>
              <a:t/>
            </a:r>
            <a:br>
              <a:rPr lang="tr-TR" smtClean="0">
                <a:solidFill>
                  <a:schemeClr val="bg2">
                    <a:lumMod val="50000"/>
                  </a:schemeClr>
                </a:solidFill>
                <a:latin typeface="Sitka Heading" panose="02000505000000020004" pitchFamily="2" charset="0"/>
              </a:rPr>
            </a:br>
            <a:r>
              <a:rPr lang="tr-TR" smtClean="0">
                <a:solidFill>
                  <a:schemeClr val="bg2">
                    <a:lumMod val="50000"/>
                  </a:schemeClr>
                </a:solidFill>
                <a:latin typeface="Sitka Heading" panose="02000505000000020004" pitchFamily="2" charset="0"/>
              </a:rPr>
              <a:t>Ders </a:t>
            </a:r>
            <a:r>
              <a:rPr lang="tr-TR">
                <a:solidFill>
                  <a:schemeClr val="bg2">
                    <a:lumMod val="50000"/>
                  </a:schemeClr>
                </a:solidFill>
                <a:latin typeface="Sitka Heading" panose="02000505000000020004" pitchFamily="2" charset="0"/>
              </a:rPr>
              <a:t>S</a:t>
            </a:r>
            <a:r>
              <a:rPr lang="tr-TR" smtClean="0">
                <a:solidFill>
                  <a:schemeClr val="bg2">
                    <a:lumMod val="50000"/>
                  </a:schemeClr>
                </a:solidFill>
                <a:latin typeface="Sitka Heading" panose="02000505000000020004" pitchFamily="2" charset="0"/>
              </a:rPr>
              <a:t>aatleri ve Dakiklik</a:t>
            </a:r>
            <a:endParaRPr lang="en-US">
              <a:solidFill>
                <a:schemeClr val="bg2">
                  <a:lumMod val="50000"/>
                </a:schemeClr>
              </a:solidFill>
              <a:latin typeface="Sitka Heading" panose="02000505000000020004" pitchFamily="2" charset="0"/>
            </a:endParaRP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1097280" y="2093928"/>
            <a:ext cx="10058400" cy="4023360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§"/>
              <a:defRPr/>
            </a:pPr>
            <a:r>
              <a:rPr lang="tr-TR" sz="2400" smtClean="0">
                <a:solidFill>
                  <a:schemeClr val="tx2"/>
                </a:solidFill>
                <a:latin typeface="Sitka Banner" panose="02000505000000020004" pitchFamily="2" charset="0"/>
              </a:rPr>
              <a:t> </a:t>
            </a:r>
            <a:r>
              <a:rPr lang="tr-TR" sz="2400" smtClean="0">
                <a:solidFill>
                  <a:schemeClr val="tx1"/>
                </a:solidFill>
                <a:latin typeface="Sitka Banner" panose="02000505000000020004" pitchFamily="2" charset="0"/>
              </a:rPr>
              <a:t>Dersler</a:t>
            </a:r>
            <a:r>
              <a:rPr lang="tr-TR" sz="2400" smtClean="0">
                <a:solidFill>
                  <a:schemeClr val="tx2"/>
                </a:solidFill>
                <a:latin typeface="Sitka Banner" panose="02000505000000020004" pitchFamily="2" charset="0"/>
              </a:rPr>
              <a:t> </a:t>
            </a:r>
            <a:r>
              <a:rPr lang="tr-TR" sz="2400" b="1">
                <a:solidFill>
                  <a:srgbClr val="00B050"/>
                </a:solidFill>
                <a:latin typeface="Sitka Banner" panose="02000505000000020004" pitchFamily="2" charset="0"/>
              </a:rPr>
              <a:t>50</a:t>
            </a:r>
            <a:r>
              <a:rPr lang="tr-TR" sz="2400">
                <a:solidFill>
                  <a:schemeClr val="tx2"/>
                </a:solidFill>
                <a:latin typeface="Sitka Banner" panose="02000505000000020004" pitchFamily="2" charset="0"/>
              </a:rPr>
              <a:t> </a:t>
            </a:r>
            <a:r>
              <a:rPr lang="tr-TR" sz="2400" smtClean="0">
                <a:solidFill>
                  <a:schemeClr val="tx1"/>
                </a:solidFill>
                <a:latin typeface="Sitka Banner" panose="02000505000000020004" pitchFamily="2" charset="0"/>
              </a:rPr>
              <a:t>dakikadır.</a:t>
            </a:r>
            <a:endParaRPr lang="tr-TR" sz="2400">
              <a:solidFill>
                <a:schemeClr val="tx1"/>
              </a:solidFill>
              <a:latin typeface="Sitka Banner" panose="02000505000000020004" pitchFamily="2" charset="0"/>
            </a:endParaRPr>
          </a:p>
          <a:p>
            <a:pPr>
              <a:buFont typeface="Wingdings" panose="05000000000000000000" pitchFamily="2" charset="2"/>
              <a:buChar char="§"/>
              <a:defRPr/>
            </a:pPr>
            <a:r>
              <a:rPr lang="tr-TR" sz="2400" smtClean="0">
                <a:solidFill>
                  <a:schemeClr val="tx2"/>
                </a:solidFill>
                <a:latin typeface="Sitka Banner" panose="02000505000000020004" pitchFamily="2" charset="0"/>
              </a:rPr>
              <a:t> </a:t>
            </a:r>
            <a:r>
              <a:rPr lang="tr-TR" sz="2400" smtClean="0">
                <a:solidFill>
                  <a:schemeClr val="tx1"/>
                </a:solidFill>
                <a:latin typeface="Sitka Banner" panose="02000505000000020004" pitchFamily="2" charset="0"/>
              </a:rPr>
              <a:t>Derse</a:t>
            </a:r>
            <a:r>
              <a:rPr lang="tr-TR" sz="2400" smtClean="0">
                <a:solidFill>
                  <a:schemeClr val="tx2"/>
                </a:solidFill>
                <a:latin typeface="Sitka Banner" panose="02000505000000020004" pitchFamily="2" charset="0"/>
              </a:rPr>
              <a:t> </a:t>
            </a:r>
            <a:r>
              <a:rPr lang="tr-TR" sz="2400">
                <a:solidFill>
                  <a:schemeClr val="tx1"/>
                </a:solidFill>
                <a:latin typeface="Sitka Banner" panose="02000505000000020004" pitchFamily="2" charset="0"/>
              </a:rPr>
              <a:t>geç</a:t>
            </a:r>
            <a:r>
              <a:rPr lang="tr-TR" sz="2400">
                <a:solidFill>
                  <a:schemeClr val="tx2"/>
                </a:solidFill>
                <a:latin typeface="Sitka Banner" panose="02000505000000020004" pitchFamily="2" charset="0"/>
              </a:rPr>
              <a:t> </a:t>
            </a:r>
            <a:r>
              <a:rPr lang="tr-TR" sz="2400">
                <a:solidFill>
                  <a:schemeClr val="tx1"/>
                </a:solidFill>
                <a:latin typeface="Sitka Banner" panose="02000505000000020004" pitchFamily="2" charset="0"/>
              </a:rPr>
              <a:t>kalan</a:t>
            </a:r>
            <a:r>
              <a:rPr lang="tr-TR" sz="2400">
                <a:solidFill>
                  <a:schemeClr val="tx2"/>
                </a:solidFill>
                <a:latin typeface="Sitka Banner" panose="02000505000000020004" pitchFamily="2" charset="0"/>
              </a:rPr>
              <a:t> </a:t>
            </a:r>
            <a:r>
              <a:rPr lang="tr-TR" sz="2400">
                <a:solidFill>
                  <a:schemeClr val="tx1"/>
                </a:solidFill>
                <a:latin typeface="Sitka Banner" panose="02000505000000020004" pitchFamily="2" charset="0"/>
              </a:rPr>
              <a:t>öğrenci</a:t>
            </a:r>
            <a:r>
              <a:rPr lang="tr-TR" sz="2400">
                <a:solidFill>
                  <a:schemeClr val="tx2"/>
                </a:solidFill>
                <a:latin typeface="Sitka Banner" panose="02000505000000020004" pitchFamily="2" charset="0"/>
              </a:rPr>
              <a:t> </a:t>
            </a:r>
            <a:r>
              <a:rPr lang="tr-TR" sz="2400">
                <a:solidFill>
                  <a:schemeClr val="tx1"/>
                </a:solidFill>
                <a:latin typeface="Sitka Banner" panose="02000505000000020004" pitchFamily="2" charset="0"/>
              </a:rPr>
              <a:t>derse</a:t>
            </a:r>
            <a:r>
              <a:rPr lang="tr-TR" sz="2400">
                <a:solidFill>
                  <a:schemeClr val="tx2"/>
                </a:solidFill>
                <a:latin typeface="Sitka Banner" panose="02000505000000020004" pitchFamily="2" charset="0"/>
              </a:rPr>
              <a:t> </a:t>
            </a:r>
            <a:r>
              <a:rPr lang="tr-TR" sz="2400" b="1" smtClean="0">
                <a:solidFill>
                  <a:srgbClr val="00B050"/>
                </a:solidFill>
                <a:latin typeface="Sitka Banner" panose="02000505000000020004" pitchFamily="2" charset="0"/>
              </a:rPr>
              <a:t>alınmaz</a:t>
            </a:r>
            <a:r>
              <a:rPr lang="tr-TR" sz="2400" smtClean="0">
                <a:solidFill>
                  <a:schemeClr val="tx2"/>
                </a:solidFill>
                <a:latin typeface="Sitka Banner" panose="02000505000000020004" pitchFamily="2" charset="0"/>
              </a:rPr>
              <a:t>.</a:t>
            </a:r>
            <a:endParaRPr lang="tr-TR" sz="2400">
              <a:solidFill>
                <a:schemeClr val="tx2"/>
              </a:solidFill>
              <a:latin typeface="Sitka Banner" panose="02000505000000020004" pitchFamily="2" charset="0"/>
            </a:endParaRPr>
          </a:p>
          <a:p>
            <a:pPr>
              <a:buFont typeface="Wingdings" panose="05000000000000000000" pitchFamily="2" charset="2"/>
              <a:buChar char="§"/>
              <a:defRPr/>
            </a:pPr>
            <a:r>
              <a:rPr lang="tr-TR" sz="2400" smtClean="0">
                <a:solidFill>
                  <a:schemeClr val="tx2"/>
                </a:solidFill>
                <a:latin typeface="Sitka Banner" panose="02000505000000020004" pitchFamily="2" charset="0"/>
              </a:rPr>
              <a:t> </a:t>
            </a:r>
            <a:r>
              <a:rPr lang="tr-TR" sz="2400" u="sng" smtClean="0">
                <a:solidFill>
                  <a:schemeClr val="tx1"/>
                </a:solidFill>
                <a:latin typeface="Sitka Banner" panose="02000505000000020004" pitchFamily="2" charset="0"/>
              </a:rPr>
              <a:t>Quiz</a:t>
            </a:r>
            <a:r>
              <a:rPr lang="tr-TR" sz="2400" smtClean="0">
                <a:solidFill>
                  <a:schemeClr val="tx1"/>
                </a:solidFill>
                <a:latin typeface="Sitka Banner" panose="02000505000000020004" pitchFamily="2" charset="0"/>
              </a:rPr>
              <a:t>’lere</a:t>
            </a:r>
            <a:r>
              <a:rPr lang="tr-TR" sz="2400" smtClean="0">
                <a:solidFill>
                  <a:schemeClr val="tx2"/>
                </a:solidFill>
                <a:latin typeface="Sitka Banner" panose="02000505000000020004" pitchFamily="2" charset="0"/>
              </a:rPr>
              <a:t> </a:t>
            </a:r>
            <a:r>
              <a:rPr lang="tr-TR" sz="2400">
                <a:solidFill>
                  <a:schemeClr val="tx1"/>
                </a:solidFill>
                <a:latin typeface="Sitka Banner" panose="02000505000000020004" pitchFamily="2" charset="0"/>
              </a:rPr>
              <a:t>geç</a:t>
            </a:r>
            <a:r>
              <a:rPr lang="tr-TR" sz="2400">
                <a:solidFill>
                  <a:schemeClr val="tx2"/>
                </a:solidFill>
                <a:latin typeface="Sitka Banner" panose="02000505000000020004" pitchFamily="2" charset="0"/>
              </a:rPr>
              <a:t> </a:t>
            </a:r>
            <a:r>
              <a:rPr lang="tr-TR" sz="2400">
                <a:solidFill>
                  <a:schemeClr val="tx1"/>
                </a:solidFill>
                <a:latin typeface="Sitka Banner" panose="02000505000000020004" pitchFamily="2" charset="0"/>
              </a:rPr>
              <a:t>kalan</a:t>
            </a:r>
            <a:r>
              <a:rPr lang="tr-TR" sz="2400">
                <a:solidFill>
                  <a:schemeClr val="tx2"/>
                </a:solidFill>
                <a:latin typeface="Sitka Banner" panose="02000505000000020004" pitchFamily="2" charset="0"/>
              </a:rPr>
              <a:t> </a:t>
            </a:r>
            <a:r>
              <a:rPr lang="tr-TR" sz="2400">
                <a:solidFill>
                  <a:schemeClr val="tx1"/>
                </a:solidFill>
                <a:latin typeface="Sitka Banner" panose="02000505000000020004" pitchFamily="2" charset="0"/>
              </a:rPr>
              <a:t>öğrenci</a:t>
            </a:r>
            <a:r>
              <a:rPr lang="tr-TR" sz="2400">
                <a:solidFill>
                  <a:schemeClr val="tx2"/>
                </a:solidFill>
                <a:latin typeface="Sitka Banner" panose="02000505000000020004" pitchFamily="2" charset="0"/>
              </a:rPr>
              <a:t> </a:t>
            </a:r>
            <a:r>
              <a:rPr lang="tr-TR" sz="2400">
                <a:solidFill>
                  <a:schemeClr val="tx1"/>
                </a:solidFill>
                <a:latin typeface="Sitka Banner" panose="02000505000000020004" pitchFamily="2" charset="0"/>
              </a:rPr>
              <a:t>Q</a:t>
            </a:r>
            <a:r>
              <a:rPr lang="tr-TR" sz="2400" smtClean="0">
                <a:solidFill>
                  <a:schemeClr val="tx1"/>
                </a:solidFill>
                <a:latin typeface="Sitka Banner" panose="02000505000000020004" pitchFamily="2" charset="0"/>
              </a:rPr>
              <a:t>uiz’e</a:t>
            </a:r>
            <a:r>
              <a:rPr lang="tr-TR" sz="2400" smtClean="0">
                <a:solidFill>
                  <a:schemeClr val="tx2"/>
                </a:solidFill>
                <a:latin typeface="Sitka Banner" panose="02000505000000020004" pitchFamily="2" charset="0"/>
              </a:rPr>
              <a:t> </a:t>
            </a:r>
            <a:r>
              <a:rPr lang="tr-TR" sz="2400" b="1" smtClean="0">
                <a:solidFill>
                  <a:srgbClr val="00B050"/>
                </a:solidFill>
                <a:latin typeface="Sitka Banner" panose="02000505000000020004" pitchFamily="2" charset="0"/>
              </a:rPr>
              <a:t>alınmaz.</a:t>
            </a:r>
            <a:endParaRPr lang="tr-TR" sz="2400">
              <a:solidFill>
                <a:srgbClr val="FF0000"/>
              </a:solidFill>
              <a:latin typeface="Sitka Banner" panose="02000505000000020004" pitchFamily="2" charset="0"/>
            </a:endParaRPr>
          </a:p>
          <a:p>
            <a:pPr>
              <a:buFont typeface="Wingdings" panose="05000000000000000000" pitchFamily="2" charset="2"/>
              <a:buChar char="§"/>
              <a:defRPr/>
            </a:pPr>
            <a:r>
              <a:rPr lang="tr-TR" sz="2400" smtClean="0">
                <a:solidFill>
                  <a:schemeClr val="tx2"/>
                </a:solidFill>
                <a:latin typeface="Sitka Banner" panose="02000505000000020004" pitchFamily="2" charset="0"/>
              </a:rPr>
              <a:t> </a:t>
            </a:r>
            <a:r>
              <a:rPr lang="tr-TR" sz="2400" u="sng" smtClean="0">
                <a:solidFill>
                  <a:schemeClr val="tx1"/>
                </a:solidFill>
                <a:latin typeface="Sitka Banner" panose="02000505000000020004" pitchFamily="2" charset="0"/>
              </a:rPr>
              <a:t>Midterm</a:t>
            </a:r>
            <a:r>
              <a:rPr lang="tr-TR" sz="2400" smtClean="0">
                <a:solidFill>
                  <a:schemeClr val="tx1"/>
                </a:solidFill>
                <a:latin typeface="Sitka Banner" panose="02000505000000020004" pitchFamily="2" charset="0"/>
              </a:rPr>
              <a:t> </a:t>
            </a:r>
            <a:r>
              <a:rPr lang="tr-TR" sz="2400">
                <a:solidFill>
                  <a:schemeClr val="tx1"/>
                </a:solidFill>
                <a:latin typeface="Sitka Banner" panose="02000505000000020004" pitchFamily="2" charset="0"/>
              </a:rPr>
              <a:t>ve </a:t>
            </a:r>
            <a:r>
              <a:rPr lang="tr-TR" sz="2400" u="sng">
                <a:solidFill>
                  <a:schemeClr val="tx1"/>
                </a:solidFill>
                <a:latin typeface="Sitka Banner" panose="02000505000000020004" pitchFamily="2" charset="0"/>
              </a:rPr>
              <a:t>Final</a:t>
            </a:r>
            <a:r>
              <a:rPr lang="tr-TR" sz="2400">
                <a:solidFill>
                  <a:schemeClr val="tx1"/>
                </a:solidFill>
                <a:latin typeface="Sitka Banner" panose="02000505000000020004" pitchFamily="2" charset="0"/>
              </a:rPr>
              <a:t> sınavlarına </a:t>
            </a:r>
            <a:r>
              <a:rPr lang="tr-TR" sz="2400" b="1">
                <a:solidFill>
                  <a:srgbClr val="00B050"/>
                </a:solidFill>
                <a:latin typeface="Sitka Banner" panose="02000505000000020004" pitchFamily="2" charset="0"/>
              </a:rPr>
              <a:t>ilk 10 dakikadan </a:t>
            </a:r>
            <a:r>
              <a:rPr lang="tr-TR" sz="2400">
                <a:solidFill>
                  <a:schemeClr val="tx1"/>
                </a:solidFill>
                <a:latin typeface="Sitka Banner" panose="02000505000000020004" pitchFamily="2" charset="0"/>
              </a:rPr>
              <a:t>sonra gelen öğrenciler </a:t>
            </a:r>
            <a:r>
              <a:rPr lang="tr-TR" sz="2400" b="1">
                <a:solidFill>
                  <a:srgbClr val="00B050"/>
                </a:solidFill>
                <a:latin typeface="Sitka Banner" panose="02000505000000020004" pitchFamily="2" charset="0"/>
              </a:rPr>
              <a:t>kabul </a:t>
            </a:r>
            <a:r>
              <a:rPr lang="tr-TR" sz="2400" b="1" smtClean="0">
                <a:solidFill>
                  <a:srgbClr val="00B050"/>
                </a:solidFill>
                <a:latin typeface="Sitka Banner" panose="02000505000000020004" pitchFamily="2" charset="0"/>
              </a:rPr>
              <a:t>  edilmez.</a:t>
            </a:r>
            <a:r>
              <a:rPr lang="tr-TR" sz="2400" smtClean="0">
                <a:solidFill>
                  <a:srgbClr val="FF0000"/>
                </a:solidFill>
                <a:latin typeface="Sitka Banner" panose="02000505000000020004" pitchFamily="2" charset="0"/>
              </a:rPr>
              <a:t> </a:t>
            </a:r>
            <a:endParaRPr lang="en-GB" sz="2400">
              <a:solidFill>
                <a:srgbClr val="FF0000"/>
              </a:solidFill>
              <a:latin typeface="Sitka Banner" panose="02000505000000020004" pitchFamily="2" charset="0"/>
            </a:endParaRPr>
          </a:p>
          <a:p>
            <a:pPr>
              <a:buFont typeface="Wingdings" panose="05000000000000000000" pitchFamily="2" charset="2"/>
              <a:buChar char="§"/>
              <a:defRPr/>
            </a:pPr>
            <a:r>
              <a:rPr lang="tr-TR" sz="2400" smtClean="0">
                <a:solidFill>
                  <a:schemeClr val="tx2"/>
                </a:solidFill>
                <a:latin typeface="Sitka Banner" panose="02000505000000020004" pitchFamily="2" charset="0"/>
              </a:rPr>
              <a:t> </a:t>
            </a:r>
            <a:r>
              <a:rPr lang="tr-TR" sz="2400" u="sng" smtClean="0">
                <a:solidFill>
                  <a:schemeClr val="tx1"/>
                </a:solidFill>
                <a:latin typeface="Sitka Banner" panose="02000505000000020004" pitchFamily="2" charset="0"/>
              </a:rPr>
              <a:t>FLAT</a:t>
            </a:r>
            <a:r>
              <a:rPr lang="tr-TR" sz="2400" smtClean="0">
                <a:solidFill>
                  <a:schemeClr val="tx1"/>
                </a:solidFill>
                <a:latin typeface="Sitka Banner" panose="02000505000000020004" pitchFamily="2" charset="0"/>
              </a:rPr>
              <a:t> </a:t>
            </a:r>
            <a:r>
              <a:rPr lang="tr-TR" sz="2400">
                <a:solidFill>
                  <a:schemeClr val="tx1"/>
                </a:solidFill>
                <a:latin typeface="Sitka Banner" panose="02000505000000020004" pitchFamily="2" charset="0"/>
              </a:rPr>
              <a:t>sınavının </a:t>
            </a:r>
            <a:r>
              <a:rPr lang="tr-TR" sz="2400" b="1">
                <a:solidFill>
                  <a:srgbClr val="00B050"/>
                </a:solidFill>
                <a:latin typeface="Sitka Banner" panose="02000505000000020004" pitchFamily="2" charset="0"/>
              </a:rPr>
              <a:t>ilk 20 dakikası </a:t>
            </a:r>
            <a:r>
              <a:rPr lang="tr-TR" sz="2400" smtClean="0">
                <a:solidFill>
                  <a:schemeClr val="tx1"/>
                </a:solidFill>
                <a:latin typeface="Sitka Banner" panose="02000505000000020004" pitchFamily="2" charset="0"/>
              </a:rPr>
              <a:t>dinleme </a:t>
            </a:r>
            <a:r>
              <a:rPr lang="tr-TR" sz="2400">
                <a:solidFill>
                  <a:schemeClr val="tx1"/>
                </a:solidFill>
                <a:latin typeface="Sitka Banner" panose="02000505000000020004" pitchFamily="2" charset="0"/>
              </a:rPr>
              <a:t>bölümüne ayrılır. Bu süre içinde geç kalan öğrenciler dinleme bölümü bitene kadar sınava katılamaz. Öğrenciler ancak bu bölüm tamamlandıktan sonraki </a:t>
            </a:r>
            <a:r>
              <a:rPr lang="tr-TR" sz="2400" b="1">
                <a:solidFill>
                  <a:srgbClr val="00B050"/>
                </a:solidFill>
                <a:latin typeface="Sitka Banner" panose="02000505000000020004" pitchFamily="2" charset="0"/>
              </a:rPr>
              <a:t>ilk 10 dakikada </a:t>
            </a:r>
            <a:r>
              <a:rPr lang="tr-TR" sz="2400">
                <a:solidFill>
                  <a:schemeClr val="tx1"/>
                </a:solidFill>
                <a:latin typeface="Sitka Banner" panose="02000505000000020004" pitchFamily="2" charset="0"/>
              </a:rPr>
              <a:t>sınava katılabilirler. </a:t>
            </a:r>
          </a:p>
          <a:p>
            <a:pPr marL="0" indent="0">
              <a:buNone/>
            </a:pPr>
            <a:endParaRPr lang="en-US" sz="2400">
              <a:latin typeface="Sitka Banner" panose="02000505000000020004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72430" y="143690"/>
            <a:ext cx="760418" cy="776151"/>
          </a:xfrm>
          <a:prstGeom prst="rect">
            <a:avLst/>
          </a:prstGeom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79090F-41AB-4FD7-A721-6B283CCC27F9}" type="slidenum">
              <a:rPr lang="tr-TR" smtClean="0"/>
              <a:t>21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8457264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>
                <a:solidFill>
                  <a:schemeClr val="bg2">
                    <a:lumMod val="50000"/>
                  </a:schemeClr>
                </a:solidFill>
                <a:latin typeface="Sitka Heading" panose="02000505000000020004" pitchFamily="2" charset="0"/>
              </a:rPr>
              <a:t>Devamsızlık</a:t>
            </a:r>
            <a:endParaRPr lang="tr-TR">
              <a:solidFill>
                <a:schemeClr val="bg2">
                  <a:lumMod val="50000"/>
                </a:schemeClr>
              </a:solidFill>
              <a:latin typeface="Sitka Heading" panose="02000505000000020004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72430" y="143690"/>
            <a:ext cx="760418" cy="776151"/>
          </a:xfrm>
          <a:prstGeom prst="rect">
            <a:avLst/>
          </a:prstGeom>
        </p:spPr>
      </p:pic>
      <p:graphicFrame>
        <p:nvGraphicFramePr>
          <p:cNvPr id="6" name="Tablo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27631230"/>
              </p:ext>
            </p:extLst>
          </p:nvPr>
        </p:nvGraphicFramePr>
        <p:xfrm>
          <a:off x="1097280" y="2384693"/>
          <a:ext cx="9575075" cy="2872385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2248491">
                  <a:extLst>
                    <a:ext uri="{9D8B030D-6E8A-4147-A177-3AD203B41FA5}">
                      <a16:colId xmlns:a16="http://schemas.microsoft.com/office/drawing/2014/main" val="689563609"/>
                    </a:ext>
                  </a:extLst>
                </a:gridCol>
                <a:gridCol w="2152838">
                  <a:extLst>
                    <a:ext uri="{9D8B030D-6E8A-4147-A177-3AD203B41FA5}">
                      <a16:colId xmlns:a16="http://schemas.microsoft.com/office/drawing/2014/main" val="1469319037"/>
                    </a:ext>
                  </a:extLst>
                </a:gridCol>
                <a:gridCol w="3218274">
                  <a:extLst>
                    <a:ext uri="{9D8B030D-6E8A-4147-A177-3AD203B41FA5}">
                      <a16:colId xmlns:a16="http://schemas.microsoft.com/office/drawing/2014/main" val="2018683213"/>
                    </a:ext>
                  </a:extLst>
                </a:gridCol>
                <a:gridCol w="1955472">
                  <a:extLst>
                    <a:ext uri="{9D8B030D-6E8A-4147-A177-3AD203B41FA5}">
                      <a16:colId xmlns:a16="http://schemas.microsoft.com/office/drawing/2014/main" val="604179000"/>
                    </a:ext>
                  </a:extLst>
                </a:gridCol>
              </a:tblGrid>
              <a:tr h="930219">
                <a:tc>
                  <a:txBody>
                    <a:bodyPr/>
                    <a:lstStyle/>
                    <a:p>
                      <a:pPr algn="ctr"/>
                      <a:endParaRPr lang="tr-TR" sz="2400">
                        <a:latin typeface="Sitka Banner" panose="02000505000000020004" pitchFamily="2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2400" smtClean="0">
                          <a:latin typeface="Sitka Banner" panose="02000505000000020004" pitchFamily="2" charset="0"/>
                        </a:rPr>
                        <a:t>Devamsızlık</a:t>
                      </a:r>
                      <a:endParaRPr lang="tr-TR" sz="2400">
                        <a:latin typeface="Sitka Banner" panose="02000505000000020004" pitchFamily="2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2400" err="1" smtClean="0">
                          <a:latin typeface="Sitka Banner" panose="02000505000000020004" pitchFamily="2" charset="0"/>
                        </a:rPr>
                        <a:t>Midterm</a:t>
                      </a:r>
                      <a:r>
                        <a:rPr lang="tr-TR" sz="2400" smtClean="0">
                          <a:latin typeface="Sitka Banner" panose="02000505000000020004" pitchFamily="2" charset="0"/>
                        </a:rPr>
                        <a:t>/Final/FLAT</a:t>
                      </a:r>
                      <a:endParaRPr lang="tr-TR" sz="2400">
                        <a:latin typeface="Sitka Banner" panose="02000505000000020004" pitchFamily="2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2400" err="1" smtClean="0">
                          <a:latin typeface="Sitka Banner" panose="02000505000000020004" pitchFamily="2" charset="0"/>
                        </a:rPr>
                        <a:t>Quiz</a:t>
                      </a:r>
                      <a:endParaRPr lang="tr-TR" sz="2400">
                        <a:latin typeface="Sitka Banner" panose="02000505000000020004" pitchFamily="2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158371686"/>
                  </a:ext>
                </a:extLst>
              </a:tr>
              <a:tr h="971083">
                <a:tc>
                  <a:txBody>
                    <a:bodyPr/>
                    <a:lstStyle/>
                    <a:p>
                      <a:pPr algn="ctr"/>
                      <a:r>
                        <a:rPr lang="tr-TR" sz="2400" smtClean="0">
                          <a:latin typeface="Sitka Banner" panose="02000505000000020004" pitchFamily="2" charset="0"/>
                        </a:rPr>
                        <a:t>Sağlık</a:t>
                      </a:r>
                      <a:r>
                        <a:rPr lang="tr-TR" sz="2400" baseline="0" smtClean="0">
                          <a:latin typeface="Sitka Banner" panose="02000505000000020004" pitchFamily="2" charset="0"/>
                        </a:rPr>
                        <a:t> Raporu </a:t>
                      </a:r>
                      <a:endParaRPr lang="tr-TR" sz="2400" b="1">
                        <a:latin typeface="Sitka Banner" panose="02000505000000020004" pitchFamily="2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tr-TR" sz="2400">
                        <a:latin typeface="Sitka Banner" panose="02000505000000020004" pitchFamily="2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tr-TR" sz="2400">
                        <a:latin typeface="Sitka Banner" panose="02000505000000020004" pitchFamily="2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tr-TR" sz="2400">
                        <a:latin typeface="Sitka Banner" panose="02000505000000020004" pitchFamily="2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974457538"/>
                  </a:ext>
                </a:extLst>
              </a:tr>
              <a:tr h="971083">
                <a:tc>
                  <a:txBody>
                    <a:bodyPr/>
                    <a:lstStyle/>
                    <a:p>
                      <a:pPr algn="ctr"/>
                      <a:r>
                        <a:rPr lang="tr-TR" sz="2400" smtClean="0">
                          <a:latin typeface="Sitka Banner" panose="02000505000000020004" pitchFamily="2" charset="0"/>
                        </a:rPr>
                        <a:t>Heyet Raporu</a:t>
                      </a:r>
                      <a:endParaRPr lang="tr-TR" sz="2400" b="1">
                        <a:latin typeface="Sitka Banner" panose="02000505000000020004" pitchFamily="2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tr-TR" sz="2400">
                        <a:latin typeface="Sitka Banner" panose="02000505000000020004" pitchFamily="2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tr-TR" sz="2400">
                        <a:latin typeface="Sitka Banner" panose="02000505000000020004" pitchFamily="2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tr-TR" sz="2400" dirty="0">
                        <a:latin typeface="Sitka Banner" panose="02000505000000020004" pitchFamily="2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872203181"/>
                  </a:ext>
                </a:extLst>
              </a:tr>
            </a:tbl>
          </a:graphicData>
        </a:graphic>
      </p:graphicFrame>
      <p:sp>
        <p:nvSpPr>
          <p:cNvPr id="8" name="Çarpma 8"/>
          <p:cNvSpPr/>
          <p:nvPr/>
        </p:nvSpPr>
        <p:spPr>
          <a:xfrm>
            <a:off x="4114799" y="3525427"/>
            <a:ext cx="535577" cy="620487"/>
          </a:xfrm>
          <a:prstGeom prst="mathMultiply">
            <a:avLst>
              <a:gd name="adj1" fmla="val 12091"/>
            </a:avLst>
          </a:prstGeom>
          <a:solidFill>
            <a:srgbClr val="C0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9" name="Çarpma 8"/>
          <p:cNvSpPr/>
          <p:nvPr/>
        </p:nvSpPr>
        <p:spPr>
          <a:xfrm>
            <a:off x="9448799" y="3512273"/>
            <a:ext cx="535577" cy="620487"/>
          </a:xfrm>
          <a:prstGeom prst="mathMultiply">
            <a:avLst>
              <a:gd name="adj1" fmla="val 12091"/>
            </a:avLst>
          </a:prstGeom>
          <a:solidFill>
            <a:srgbClr val="C0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0" name="Çarpma 8"/>
          <p:cNvSpPr/>
          <p:nvPr/>
        </p:nvSpPr>
        <p:spPr>
          <a:xfrm>
            <a:off x="9448798" y="4457695"/>
            <a:ext cx="535577" cy="620487"/>
          </a:xfrm>
          <a:prstGeom prst="mathMultiply">
            <a:avLst>
              <a:gd name="adj1" fmla="val 12091"/>
            </a:avLst>
          </a:prstGeom>
          <a:solidFill>
            <a:srgbClr val="C0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1" name="Gülen Yüz 6"/>
          <p:cNvSpPr/>
          <p:nvPr/>
        </p:nvSpPr>
        <p:spPr>
          <a:xfrm>
            <a:off x="4010297" y="4454434"/>
            <a:ext cx="640079" cy="623748"/>
          </a:xfrm>
          <a:prstGeom prst="smileyFace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4" name="Gülen Yüz 6"/>
          <p:cNvSpPr/>
          <p:nvPr/>
        </p:nvSpPr>
        <p:spPr>
          <a:xfrm>
            <a:off x="6729548" y="3509012"/>
            <a:ext cx="640079" cy="623748"/>
          </a:xfrm>
          <a:prstGeom prst="smileyFace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5" name="Gülen Yüz 6"/>
          <p:cNvSpPr/>
          <p:nvPr/>
        </p:nvSpPr>
        <p:spPr>
          <a:xfrm>
            <a:off x="6729547" y="4460149"/>
            <a:ext cx="640079" cy="623748"/>
          </a:xfrm>
          <a:prstGeom prst="smileyFace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79090F-41AB-4FD7-A721-6B283CCC27F9}" type="slidenum">
              <a:rPr lang="tr-TR" smtClean="0"/>
              <a:t>22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289663583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1" grpId="0" animBg="1"/>
      <p:bldP spid="14" grpId="0" animBg="1"/>
      <p:bldP spid="15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306594" cy="1450757"/>
          </a:xfrm>
        </p:spPr>
        <p:txBody>
          <a:bodyPr>
            <a:normAutofit/>
          </a:bodyPr>
          <a:lstStyle/>
          <a:p>
            <a:r>
              <a:rPr lang="tr-TR" sz="3600" smtClean="0">
                <a:solidFill>
                  <a:schemeClr val="bg2">
                    <a:lumMod val="50000"/>
                  </a:schemeClr>
                </a:solidFill>
                <a:latin typeface="Sitka Heading" panose="02000505000000020004" pitchFamily="2" charset="0"/>
              </a:rPr>
              <a:t>Okula gelmediğinizde sınıfta kalmazsınız, ancak …</a:t>
            </a:r>
            <a:endParaRPr lang="en-US" sz="3600">
              <a:solidFill>
                <a:schemeClr val="bg2">
                  <a:lumMod val="50000"/>
                </a:schemeClr>
              </a:solidFill>
              <a:latin typeface="Sitka Heading" panose="02000505000000020004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72430" y="143690"/>
            <a:ext cx="760418" cy="776151"/>
          </a:xfrm>
          <a:prstGeom prst="rect">
            <a:avLst/>
          </a:prstGeom>
        </p:spPr>
      </p:pic>
      <p:graphicFrame>
        <p:nvGraphicFramePr>
          <p:cNvPr id="6" name="İçerik Yer Tutucusu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798523843"/>
              </p:ext>
            </p:extLst>
          </p:nvPr>
        </p:nvGraphicFramePr>
        <p:xfrm>
          <a:off x="4858604" y="2638566"/>
          <a:ext cx="6413826" cy="2712199"/>
        </p:xfrm>
        <a:graphic>
          <a:graphicData uri="http://schemas.openxmlformats.org/drawingml/2006/table">
            <a:tbl>
              <a:tblPr firstRow="1" bandRow="1">
                <a:effectLst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tableStyleId>{00A15C55-8517-42AA-B614-E9B94910E393}</a:tableStyleId>
              </a:tblPr>
              <a:tblGrid>
                <a:gridCol w="1705969">
                  <a:extLst>
                    <a:ext uri="{9D8B030D-6E8A-4147-A177-3AD203B41FA5}">
                      <a16:colId xmlns:a16="http://schemas.microsoft.com/office/drawing/2014/main" val="850871413"/>
                    </a:ext>
                  </a:extLst>
                </a:gridCol>
                <a:gridCol w="4707857">
                  <a:extLst>
                    <a:ext uri="{9D8B030D-6E8A-4147-A177-3AD203B41FA5}">
                      <a16:colId xmlns:a16="http://schemas.microsoft.com/office/drawing/2014/main" val="2253607124"/>
                    </a:ext>
                  </a:extLst>
                </a:gridCol>
              </a:tblGrid>
              <a:tr h="907621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Garamond" panose="02020404030301010803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Garamond" panose="02020404030301010803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Garamond" panose="02020404030301010803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Garamond" panose="02020404030301010803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Garamond" panose="02020404030301010803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Garamond" panose="02020404030301010803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Garamond" panose="02020404030301010803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Garamond" panose="02020404030301010803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Garamond" panose="02020404030301010803"/>
                        </a:defRPr>
                      </a:lvl9pPr>
                    </a:lstStyle>
                    <a:p>
                      <a:pPr algn="ctr"/>
                      <a:r>
                        <a:rPr lang="tr-TR" sz="2800" b="0" smtClean="0"/>
                        <a:t>53</a:t>
                      </a:r>
                      <a:endParaRPr lang="tr-TR" sz="2800" b="0"/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Garamond" panose="02020404030301010803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Garamond" panose="02020404030301010803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Garamond" panose="02020404030301010803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Garamond" panose="02020404030301010803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Garamond" panose="02020404030301010803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Garamond" panose="02020404030301010803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Garamond" panose="02020404030301010803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Garamond" panose="02020404030301010803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Garamond" panose="02020404030301010803"/>
                        </a:defRPr>
                      </a:lvl9pPr>
                    </a:lstStyle>
                    <a:p>
                      <a:pPr algn="ctr"/>
                      <a:r>
                        <a:rPr lang="tr-TR" sz="2800" b="0" smtClean="0"/>
                        <a:t>Fast Track</a:t>
                      </a:r>
                      <a:endParaRPr lang="tr-TR" sz="2800" b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51551315"/>
                  </a:ext>
                </a:extLst>
              </a:tr>
              <a:tr h="902289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aramond" panose="02020404030301010803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aramond" panose="02020404030301010803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aramond" panose="02020404030301010803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aramond" panose="02020404030301010803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aramond" panose="02020404030301010803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aramond" panose="02020404030301010803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aramond" panose="02020404030301010803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aramond" panose="02020404030301010803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aramond" panose="02020404030301010803"/>
                        </a:defRPr>
                      </a:lvl9pPr>
                    </a:lstStyle>
                    <a:p>
                      <a:pPr algn="ctr"/>
                      <a:r>
                        <a:rPr lang="tr-TR" sz="2800" smtClean="0"/>
                        <a:t>80</a:t>
                      </a:r>
                      <a:endParaRPr lang="tr-TR" sz="2800" b="0"/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aramond" panose="02020404030301010803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aramond" panose="02020404030301010803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aramond" panose="02020404030301010803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aramond" panose="02020404030301010803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aramond" panose="02020404030301010803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aramond" panose="02020404030301010803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aramond" panose="02020404030301010803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aramond" panose="02020404030301010803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aramond" panose="02020404030301010803"/>
                        </a:defRPr>
                      </a:lvl9pPr>
                    </a:lstStyle>
                    <a:p>
                      <a:pPr algn="ctr"/>
                      <a:r>
                        <a:rPr lang="tr-TR" sz="2800" dirty="0" smtClean="0"/>
                        <a:t>FLAT (22-23 Ocak) </a:t>
                      </a:r>
                      <a:endParaRPr lang="tr-TR" sz="2800" b="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70076636"/>
                  </a:ext>
                </a:extLst>
              </a:tr>
              <a:tr h="902289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aramond" panose="02020404030301010803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aramond" panose="02020404030301010803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aramond" panose="02020404030301010803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aramond" panose="02020404030301010803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aramond" panose="02020404030301010803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aramond" panose="02020404030301010803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aramond" panose="02020404030301010803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aramond" panose="02020404030301010803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aramond" panose="02020404030301010803"/>
                        </a:defRPr>
                      </a:lvl9pPr>
                    </a:lstStyle>
                    <a:p>
                      <a:pPr algn="ctr"/>
                      <a:r>
                        <a:rPr lang="tr-TR" sz="2800" smtClean="0"/>
                        <a:t>160</a:t>
                      </a:r>
                      <a:endParaRPr lang="tr-TR" sz="2800" b="0"/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aramond" panose="02020404030301010803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aramond" panose="02020404030301010803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aramond" panose="02020404030301010803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aramond" panose="02020404030301010803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aramond" panose="02020404030301010803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aramond" panose="02020404030301010803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aramond" panose="02020404030301010803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aramond" panose="02020404030301010803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aramond" panose="02020404030301010803"/>
                        </a:defRPr>
                      </a:lvl9pPr>
                    </a:lstStyle>
                    <a:p>
                      <a:pPr algn="ctr"/>
                      <a:r>
                        <a:rPr lang="tr-TR" sz="2800" dirty="0" smtClean="0"/>
                        <a:t>Sene Sonu FLAT’i (1</a:t>
                      </a:r>
                      <a:r>
                        <a:rPr lang="tr-TR" sz="2800" baseline="0" dirty="0" smtClean="0"/>
                        <a:t> Temmuz</a:t>
                      </a:r>
                      <a:r>
                        <a:rPr lang="tr-TR" sz="2800" dirty="0" smtClean="0"/>
                        <a:t>)</a:t>
                      </a:r>
                      <a:endParaRPr lang="tr-TR" sz="2800" b="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299508581"/>
                  </a:ext>
                </a:extLst>
              </a:tr>
            </a:tbl>
          </a:graphicData>
        </a:graphic>
      </p:graphicFrame>
      <p:sp>
        <p:nvSpPr>
          <p:cNvPr id="11" name="TextBox 10"/>
          <p:cNvSpPr txBox="1"/>
          <p:nvPr/>
        </p:nvSpPr>
        <p:spPr>
          <a:xfrm>
            <a:off x="1097280" y="2638566"/>
            <a:ext cx="359755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Clr>
                <a:schemeClr val="accent2"/>
              </a:buClr>
              <a:buFont typeface="Wingdings" panose="05000000000000000000" pitchFamily="2" charset="2"/>
              <a:buChar char="§"/>
            </a:pPr>
            <a:r>
              <a:rPr lang="tr-TR" sz="2400">
                <a:latin typeface="Sitka Banner" panose="02000505000000020004" pitchFamily="2" charset="0"/>
              </a:rPr>
              <a:t>b</a:t>
            </a:r>
            <a:r>
              <a:rPr lang="tr-TR" sz="2400" smtClean="0">
                <a:latin typeface="Sitka Banner" panose="02000505000000020004" pitchFamily="2" charset="0"/>
              </a:rPr>
              <a:t>ölümünüzde ihtiyaç duyacağınız İngilizce eğitimini kaçırırsınız.</a:t>
            </a:r>
            <a:endParaRPr lang="tr-TR" sz="2400">
              <a:latin typeface="Sitka Banner" panose="02000505000000020004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097280" y="4150436"/>
            <a:ext cx="359755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Clr>
                <a:schemeClr val="accent2"/>
              </a:buClr>
              <a:buFont typeface="Wingdings" panose="05000000000000000000" pitchFamily="2" charset="2"/>
              <a:buChar char="§"/>
            </a:pPr>
            <a:r>
              <a:rPr lang="tr-TR" sz="2400">
                <a:latin typeface="Sitka Banner" panose="02000505000000020004" pitchFamily="2" charset="0"/>
              </a:rPr>
              <a:t>s</a:t>
            </a:r>
            <a:r>
              <a:rPr lang="tr-TR" sz="2400" smtClean="0">
                <a:latin typeface="Sitka Banner" panose="02000505000000020004" pitchFamily="2" charset="0"/>
              </a:rPr>
              <a:t>ahip olduğunuz bazı haklardan mahrum kalırsınız.</a:t>
            </a:r>
            <a:endParaRPr lang="tr-TR" sz="2400">
              <a:latin typeface="Sitka Banner" panose="02000505000000020004" pitchFamily="2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79090F-41AB-4FD7-A721-6B283CCC27F9}" type="slidenum">
              <a:rPr lang="tr-TR" smtClean="0"/>
              <a:t>23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157584321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306594" cy="1450757"/>
          </a:xfrm>
        </p:spPr>
        <p:txBody>
          <a:bodyPr>
            <a:normAutofit/>
          </a:bodyPr>
          <a:lstStyle/>
          <a:p>
            <a:r>
              <a:rPr lang="tr-TR" sz="4400" dirty="0" smtClean="0">
                <a:solidFill>
                  <a:schemeClr val="bg2">
                    <a:lumMod val="50000"/>
                  </a:schemeClr>
                </a:solidFill>
                <a:latin typeface="Sitka Heading" panose="02000505000000020004" pitchFamily="2" charset="0"/>
              </a:rPr>
              <a:t>Kayıt Yenileme</a:t>
            </a:r>
            <a:endParaRPr lang="en-US" sz="4400" dirty="0">
              <a:solidFill>
                <a:schemeClr val="bg2">
                  <a:lumMod val="50000"/>
                </a:schemeClr>
              </a:solidFill>
              <a:latin typeface="Sitka Heading" panose="02000505000000020004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72430" y="143690"/>
            <a:ext cx="760418" cy="776151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745587" y="2251399"/>
            <a:ext cx="739701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Clr>
                <a:schemeClr val="accent2"/>
              </a:buClr>
              <a:buFont typeface="Wingdings" panose="05000000000000000000" pitchFamily="2" charset="2"/>
              <a:buChar char="§"/>
            </a:pPr>
            <a:r>
              <a:rPr lang="tr-TR" sz="2400" dirty="0" smtClean="0">
                <a:latin typeface="Sitka Banner" panose="02000505000000020004" pitchFamily="2" charset="0"/>
              </a:rPr>
              <a:t>İlk yarıyıl sonrasında kaydınızı yenilemeniz gerekir. </a:t>
            </a:r>
            <a:endParaRPr lang="tr-TR" sz="2400" dirty="0">
              <a:latin typeface="Sitka Banner" panose="02000505000000020004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745587" y="3227103"/>
            <a:ext cx="751733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Clr>
                <a:schemeClr val="accent2"/>
              </a:buClr>
              <a:buFont typeface="Wingdings" panose="05000000000000000000" pitchFamily="2" charset="2"/>
              <a:buChar char="§"/>
            </a:pPr>
            <a:r>
              <a:rPr lang="tr-TR" sz="2400" dirty="0" smtClean="0">
                <a:latin typeface="Sitka Banner" panose="02000505000000020004" pitchFamily="2" charset="0"/>
              </a:rPr>
              <a:t>Kaydını yenilemeyen öğrenciler derslere alınmayacaktır.</a:t>
            </a:r>
            <a:endParaRPr lang="tr-TR" sz="2400" dirty="0">
              <a:latin typeface="Sitka Banner" panose="02000505000000020004" pitchFamily="2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79090F-41AB-4FD7-A721-6B283CCC27F9}" type="slidenum">
              <a:rPr lang="tr-TR" smtClean="0"/>
              <a:t>24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997473374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>
                <a:solidFill>
                  <a:schemeClr val="bg2">
                    <a:lumMod val="50000"/>
                  </a:schemeClr>
                </a:solidFill>
                <a:latin typeface="Sitka Heading" panose="02000505000000020004" pitchFamily="2" charset="0"/>
              </a:rPr>
              <a:t>Move up / </a:t>
            </a:r>
            <a:r>
              <a:rPr lang="tr-TR" err="1" smtClean="0">
                <a:solidFill>
                  <a:schemeClr val="bg2">
                    <a:lumMod val="50000"/>
                  </a:schemeClr>
                </a:solidFill>
                <a:latin typeface="Sitka Heading" panose="02000505000000020004" pitchFamily="2" charset="0"/>
              </a:rPr>
              <a:t>Move</a:t>
            </a:r>
            <a:r>
              <a:rPr lang="tr-TR" smtClean="0">
                <a:solidFill>
                  <a:schemeClr val="bg2">
                    <a:lumMod val="50000"/>
                  </a:schemeClr>
                </a:solidFill>
                <a:latin typeface="Sitka Heading" panose="02000505000000020004" pitchFamily="2" charset="0"/>
              </a:rPr>
              <a:t> down</a:t>
            </a:r>
            <a:endParaRPr lang="tr-TR">
              <a:solidFill>
                <a:schemeClr val="bg2">
                  <a:lumMod val="50000"/>
                </a:schemeClr>
              </a:solidFill>
              <a:latin typeface="Sitka Heading" panose="02000505000000020004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72430" y="143690"/>
            <a:ext cx="760418" cy="776151"/>
          </a:xfrm>
          <a:prstGeom prst="rect">
            <a:avLst/>
          </a:prstGeom>
        </p:spPr>
      </p:pic>
      <p:sp>
        <p:nvSpPr>
          <p:cNvPr id="8" name="Unvan 1"/>
          <p:cNvSpPr txBox="1">
            <a:spLocks/>
          </p:cNvSpPr>
          <p:nvPr/>
        </p:nvSpPr>
        <p:spPr>
          <a:xfrm>
            <a:off x="1097280" y="1870352"/>
            <a:ext cx="10620102" cy="441579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tr-TR" sz="2800" smtClean="0">
                <a:solidFill>
                  <a:schemeClr val="bg2">
                    <a:lumMod val="50000"/>
                  </a:schemeClr>
                </a:solidFill>
                <a:latin typeface="Sitka Banner" panose="02000505000000020004" pitchFamily="2" charset="0"/>
              </a:rPr>
              <a:t>Bulunduğunuz düzeyin size göre </a:t>
            </a:r>
            <a:r>
              <a:rPr lang="tr-TR" sz="2800" b="1" smtClean="0">
                <a:solidFill>
                  <a:schemeClr val="bg2">
                    <a:lumMod val="50000"/>
                  </a:schemeClr>
                </a:solidFill>
                <a:latin typeface="Sitka Banner" panose="02000505000000020004" pitchFamily="2" charset="0"/>
              </a:rPr>
              <a:t>zor </a:t>
            </a:r>
            <a:r>
              <a:rPr lang="tr-TR" sz="2800" smtClean="0">
                <a:solidFill>
                  <a:schemeClr val="bg2">
                    <a:lumMod val="50000"/>
                  </a:schemeClr>
                </a:solidFill>
                <a:latin typeface="Sitka Banner" panose="02000505000000020004" pitchFamily="2" charset="0"/>
              </a:rPr>
              <a:t>veya </a:t>
            </a:r>
            <a:r>
              <a:rPr lang="tr-TR" sz="2800" b="1" smtClean="0">
                <a:solidFill>
                  <a:schemeClr val="bg2">
                    <a:lumMod val="50000"/>
                  </a:schemeClr>
                </a:solidFill>
                <a:latin typeface="Sitka Banner" panose="02000505000000020004" pitchFamily="2" charset="0"/>
              </a:rPr>
              <a:t>kolay</a:t>
            </a:r>
            <a:r>
              <a:rPr lang="tr-TR" sz="2800" smtClean="0">
                <a:solidFill>
                  <a:schemeClr val="bg2">
                    <a:lumMod val="50000"/>
                  </a:schemeClr>
                </a:solidFill>
                <a:latin typeface="Sitka Banner" panose="02000505000000020004" pitchFamily="2" charset="0"/>
              </a:rPr>
              <a:t> olduğunu düşünüyorsanız:</a:t>
            </a:r>
            <a:endParaRPr lang="tr-TR" sz="2800">
              <a:solidFill>
                <a:schemeClr val="bg2">
                  <a:lumMod val="50000"/>
                </a:schemeClr>
              </a:solidFill>
              <a:latin typeface="Sitka Banner" panose="02000505000000020004" pitchFamily="2" charset="0"/>
            </a:endParaRPr>
          </a:p>
        </p:txBody>
      </p:sp>
      <p:sp>
        <p:nvSpPr>
          <p:cNvPr id="10" name="Metin kutusu 4"/>
          <p:cNvSpPr txBox="1"/>
          <p:nvPr/>
        </p:nvSpPr>
        <p:spPr>
          <a:xfrm>
            <a:off x="1097280" y="2444923"/>
            <a:ext cx="4473526" cy="2862322"/>
          </a:xfrm>
          <a:prstGeom prst="rect">
            <a:avLst/>
          </a:prstGeom>
          <a:noFill/>
          <a:ln w="9525" cap="flat" cmpd="sng" algn="ctr">
            <a:solidFill>
              <a:schemeClr val="bg2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4"/>
          </a:fontRef>
        </p:style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tr-TR" sz="2000" b="1" dirty="0">
                <a:solidFill>
                  <a:schemeClr val="tx1"/>
                </a:solidFill>
                <a:latin typeface="Sitka Banner" panose="02000505000000020004" pitchFamily="2" charset="0"/>
              </a:rPr>
              <a:t>Bir Üst </a:t>
            </a:r>
            <a:r>
              <a:rPr lang="tr-TR" sz="2000" b="1" dirty="0" smtClean="0">
                <a:solidFill>
                  <a:schemeClr val="tx1"/>
                </a:solidFill>
                <a:latin typeface="Sitka Banner" panose="02000505000000020004" pitchFamily="2" charset="0"/>
              </a:rPr>
              <a:t>Düzeye Geçiş (</a:t>
            </a:r>
            <a:r>
              <a:rPr lang="tr-TR" sz="2000" b="1" dirty="0" err="1" smtClean="0">
                <a:solidFill>
                  <a:schemeClr val="tx1"/>
                </a:solidFill>
                <a:latin typeface="Sitka Banner" panose="02000505000000020004" pitchFamily="2" charset="0"/>
              </a:rPr>
              <a:t>move</a:t>
            </a:r>
            <a:r>
              <a:rPr lang="tr-TR" sz="2000" b="1" dirty="0" smtClean="0">
                <a:solidFill>
                  <a:schemeClr val="tx1"/>
                </a:solidFill>
                <a:latin typeface="Sitka Banner" panose="02000505000000020004" pitchFamily="2" charset="0"/>
              </a:rPr>
              <a:t> </a:t>
            </a:r>
            <a:r>
              <a:rPr lang="tr-TR" sz="2000" b="1" dirty="0" err="1" smtClean="0">
                <a:solidFill>
                  <a:schemeClr val="tx1"/>
                </a:solidFill>
                <a:latin typeface="Sitka Banner" panose="02000505000000020004" pitchFamily="2" charset="0"/>
              </a:rPr>
              <a:t>up</a:t>
            </a:r>
            <a:r>
              <a:rPr lang="tr-TR" sz="2000" b="1" dirty="0" smtClean="0">
                <a:solidFill>
                  <a:schemeClr val="tx1"/>
                </a:solidFill>
                <a:latin typeface="Sitka Banner" panose="02000505000000020004" pitchFamily="2" charset="0"/>
              </a:rPr>
              <a:t>):</a:t>
            </a:r>
            <a:endParaRPr lang="tr-TR" sz="2000" dirty="0" smtClean="0">
              <a:solidFill>
                <a:schemeClr val="tx1"/>
              </a:solidFill>
              <a:latin typeface="Sitka Banner" panose="02000505000000020004" pitchFamily="2" charset="0"/>
            </a:endParaRPr>
          </a:p>
          <a:p>
            <a:pPr>
              <a:lnSpc>
                <a:spcPct val="150000"/>
              </a:lnSpc>
            </a:pPr>
            <a:r>
              <a:rPr lang="tr-TR" sz="2000" dirty="0" smtClean="0">
                <a:solidFill>
                  <a:schemeClr val="tx1"/>
                </a:solidFill>
                <a:latin typeface="Sitka Banner" panose="02000505000000020004" pitchFamily="2" charset="0"/>
              </a:rPr>
              <a:t>03.10.2018 (Çarşamba) gün sonuna kadar:</a:t>
            </a:r>
            <a:endParaRPr lang="tr-TR" sz="2000" dirty="0">
              <a:solidFill>
                <a:schemeClr val="tx1"/>
              </a:solidFill>
              <a:latin typeface="Sitka Banner" panose="02000505000000020004" pitchFamily="2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tr-TR" sz="2000" dirty="0" smtClean="0">
                <a:solidFill>
                  <a:schemeClr val="tx1"/>
                </a:solidFill>
                <a:latin typeface="Sitka Banner" panose="02000505000000020004" pitchFamily="2" charset="0"/>
              </a:rPr>
              <a:t>YDY </a:t>
            </a:r>
            <a:r>
              <a:rPr lang="tr-TR" sz="2000" dirty="0">
                <a:solidFill>
                  <a:schemeClr val="tx1"/>
                </a:solidFill>
                <a:latin typeface="Sitka Banner" panose="02000505000000020004" pitchFamily="2" charset="0"/>
              </a:rPr>
              <a:t>Müdüriyetine </a:t>
            </a:r>
            <a:r>
              <a:rPr lang="tr-TR" sz="2000" dirty="0" smtClean="0">
                <a:solidFill>
                  <a:schemeClr val="tx1"/>
                </a:solidFill>
                <a:latin typeface="Sitka Banner" panose="02000505000000020004" pitchFamily="2" charset="0"/>
              </a:rPr>
              <a:t>başvuru</a:t>
            </a:r>
          </a:p>
          <a:p>
            <a:endParaRPr lang="tr-TR" sz="2000" dirty="0" smtClean="0">
              <a:solidFill>
                <a:schemeClr val="tx1"/>
              </a:solidFill>
              <a:latin typeface="Sitka Banner" panose="02000505000000020004" pitchFamily="2" charset="0"/>
            </a:endParaRPr>
          </a:p>
          <a:p>
            <a:r>
              <a:rPr lang="tr-TR" sz="2000" dirty="0" smtClean="0">
                <a:solidFill>
                  <a:schemeClr val="tx1"/>
                </a:solidFill>
                <a:latin typeface="Sitka Banner" panose="02000505000000020004" pitchFamily="2" charset="0"/>
              </a:rPr>
              <a:t>Süreç: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tr-TR" sz="2000" dirty="0" smtClean="0">
                <a:solidFill>
                  <a:schemeClr val="tx1"/>
                </a:solidFill>
                <a:latin typeface="Sitka Banner" panose="02000505000000020004" pitchFamily="2" charset="0"/>
              </a:rPr>
              <a:t>Akademik </a:t>
            </a:r>
            <a:r>
              <a:rPr lang="tr-TR" sz="2000" dirty="0">
                <a:solidFill>
                  <a:schemeClr val="tx1"/>
                </a:solidFill>
                <a:latin typeface="Sitka Banner" panose="02000505000000020004" pitchFamily="2" charset="0"/>
              </a:rPr>
              <a:t>danışmanınızın </a:t>
            </a:r>
            <a:r>
              <a:rPr lang="tr-TR" sz="2000" dirty="0" smtClean="0">
                <a:solidFill>
                  <a:schemeClr val="tx1"/>
                </a:solidFill>
                <a:latin typeface="Sitka Banner" panose="02000505000000020004" pitchFamily="2" charset="0"/>
              </a:rPr>
              <a:t>onayı 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tr-TR" sz="2000" dirty="0" smtClean="0">
                <a:solidFill>
                  <a:schemeClr val="tx1"/>
                </a:solidFill>
                <a:latin typeface="Sitka Banner" panose="02000505000000020004" pitchFamily="2" charset="0"/>
              </a:rPr>
              <a:t>60 dakikalık sözlü + yazılı sınavı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tr-TR" sz="2000" dirty="0" smtClean="0">
                <a:solidFill>
                  <a:schemeClr val="tx1"/>
                </a:solidFill>
                <a:latin typeface="Sitka Banner" panose="02000505000000020004" pitchFamily="2" charset="0"/>
              </a:rPr>
              <a:t>Komite </a:t>
            </a:r>
            <a:r>
              <a:rPr lang="tr-TR" sz="2000" dirty="0">
                <a:solidFill>
                  <a:schemeClr val="tx1"/>
                </a:solidFill>
                <a:latin typeface="Sitka Banner" panose="02000505000000020004" pitchFamily="2" charset="0"/>
              </a:rPr>
              <a:t>tarafından </a:t>
            </a:r>
            <a:r>
              <a:rPr lang="tr-TR" sz="2000" dirty="0" smtClean="0">
                <a:solidFill>
                  <a:schemeClr val="tx1"/>
                </a:solidFill>
                <a:latin typeface="Sitka Banner" panose="02000505000000020004" pitchFamily="2" charset="0"/>
              </a:rPr>
              <a:t>değerlendirme</a:t>
            </a:r>
          </a:p>
        </p:txBody>
      </p:sp>
      <p:sp>
        <p:nvSpPr>
          <p:cNvPr id="11" name="Metin kutusu 5"/>
          <p:cNvSpPr txBox="1"/>
          <p:nvPr/>
        </p:nvSpPr>
        <p:spPr>
          <a:xfrm>
            <a:off x="5972803" y="2444923"/>
            <a:ext cx="4774913" cy="2862322"/>
          </a:xfrm>
          <a:prstGeom prst="rect">
            <a:avLst/>
          </a:prstGeom>
          <a:noFill/>
          <a:ln w="9525" cap="flat" cmpd="sng" algn="ctr">
            <a:solidFill>
              <a:schemeClr val="bg2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4"/>
          </a:fontRef>
        </p:style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tr-TR" sz="2000" b="1" dirty="0">
                <a:solidFill>
                  <a:schemeClr val="tx1"/>
                </a:solidFill>
                <a:latin typeface="Sitka Banner" panose="02000505000000020004" pitchFamily="2" charset="0"/>
              </a:rPr>
              <a:t>Bir Alt </a:t>
            </a:r>
            <a:r>
              <a:rPr lang="tr-TR" sz="2000" b="1" dirty="0" smtClean="0">
                <a:solidFill>
                  <a:schemeClr val="tx1"/>
                </a:solidFill>
                <a:latin typeface="Sitka Banner" panose="02000505000000020004" pitchFamily="2" charset="0"/>
              </a:rPr>
              <a:t>Düzeye Geçiş (</a:t>
            </a:r>
            <a:r>
              <a:rPr lang="tr-TR" sz="2000" b="1" dirty="0" err="1" smtClean="0">
                <a:solidFill>
                  <a:schemeClr val="tx1"/>
                </a:solidFill>
                <a:latin typeface="Sitka Banner" panose="02000505000000020004" pitchFamily="2" charset="0"/>
              </a:rPr>
              <a:t>move</a:t>
            </a:r>
            <a:r>
              <a:rPr lang="tr-TR" sz="2000" b="1" dirty="0" smtClean="0">
                <a:solidFill>
                  <a:schemeClr val="tx1"/>
                </a:solidFill>
                <a:latin typeface="Sitka Banner" panose="02000505000000020004" pitchFamily="2" charset="0"/>
              </a:rPr>
              <a:t> </a:t>
            </a:r>
            <a:r>
              <a:rPr lang="tr-TR" sz="2000" b="1" dirty="0" err="1" smtClean="0">
                <a:solidFill>
                  <a:schemeClr val="tx1"/>
                </a:solidFill>
                <a:latin typeface="Sitka Banner" panose="02000505000000020004" pitchFamily="2" charset="0"/>
              </a:rPr>
              <a:t>down</a:t>
            </a:r>
            <a:r>
              <a:rPr lang="tr-TR" sz="2000" b="1" dirty="0" smtClean="0">
                <a:solidFill>
                  <a:schemeClr val="tx1"/>
                </a:solidFill>
                <a:latin typeface="Sitka Banner" panose="02000505000000020004" pitchFamily="2" charset="0"/>
              </a:rPr>
              <a:t>):</a:t>
            </a:r>
          </a:p>
          <a:p>
            <a:pPr>
              <a:lnSpc>
                <a:spcPct val="150000"/>
              </a:lnSpc>
            </a:pPr>
            <a:r>
              <a:rPr lang="tr-TR" sz="2000" dirty="0" smtClean="0">
                <a:solidFill>
                  <a:schemeClr val="tx1"/>
                </a:solidFill>
                <a:latin typeface="Sitka Banner" panose="02000505000000020004" pitchFamily="2" charset="0"/>
              </a:rPr>
              <a:t>03.10.2018 (Çarşamba) gün sonuna kadar:</a:t>
            </a:r>
            <a:endParaRPr lang="tr-TR" sz="2000" dirty="0">
              <a:solidFill>
                <a:schemeClr val="tx1"/>
              </a:solidFill>
              <a:latin typeface="Sitka Banner" panose="02000505000000020004" pitchFamily="2" charset="0"/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sz="2000" dirty="0">
                <a:solidFill>
                  <a:schemeClr val="tx1"/>
                </a:solidFill>
                <a:latin typeface="Sitka Banner" panose="02000505000000020004" pitchFamily="2" charset="0"/>
              </a:rPr>
              <a:t>YDY Müdüriyetine </a:t>
            </a:r>
            <a:r>
              <a:rPr lang="tr-TR" sz="2000" dirty="0" smtClean="0">
                <a:solidFill>
                  <a:schemeClr val="tx1"/>
                </a:solidFill>
                <a:latin typeface="Sitka Banner" panose="02000505000000020004" pitchFamily="2" charset="0"/>
              </a:rPr>
              <a:t>başvuru</a:t>
            </a:r>
          </a:p>
          <a:p>
            <a:endParaRPr lang="tr-TR" sz="2000" dirty="0">
              <a:solidFill>
                <a:schemeClr val="tx1"/>
              </a:solidFill>
              <a:latin typeface="Sitka Banner" panose="02000505000000020004" pitchFamily="2" charset="0"/>
            </a:endParaRPr>
          </a:p>
          <a:p>
            <a:pPr>
              <a:lnSpc>
                <a:spcPct val="150000"/>
              </a:lnSpc>
            </a:pPr>
            <a:r>
              <a:rPr lang="tr-TR" sz="2000" dirty="0" smtClean="0">
                <a:solidFill>
                  <a:schemeClr val="tx1"/>
                </a:solidFill>
                <a:latin typeface="Sitka Banner" panose="02000505000000020004" pitchFamily="2" charset="0"/>
              </a:rPr>
              <a:t>Süreç: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tr-TR" sz="2000" dirty="0" smtClean="0">
                <a:solidFill>
                  <a:schemeClr val="tx1"/>
                </a:solidFill>
                <a:latin typeface="Sitka Banner" panose="02000505000000020004" pitchFamily="2" charset="0"/>
              </a:rPr>
              <a:t>Öğretim görevlilerinin geribildirimi ile durumunuzu değerlendirme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097280" y="5440237"/>
            <a:ext cx="4168588" cy="707886"/>
          </a:xfrm>
          <a:prstGeom prst="foldedCorner">
            <a:avLst>
              <a:gd name="adj" fmla="val 0"/>
            </a:avLst>
          </a:prstGeom>
          <a:solidFill>
            <a:schemeClr val="bg2"/>
          </a:solidFill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pPr algn="ctr"/>
            <a:r>
              <a:rPr lang="tr-TR" sz="2000" dirty="0" smtClean="0">
                <a:solidFill>
                  <a:schemeClr val="tx1"/>
                </a:solidFill>
                <a:latin typeface="Sitka Banner" panose="02000505000000020004" pitchFamily="2" charset="0"/>
              </a:rPr>
              <a:t>Move </a:t>
            </a:r>
            <a:r>
              <a:rPr lang="tr-TR" sz="2000" dirty="0">
                <a:solidFill>
                  <a:schemeClr val="tx1"/>
                </a:solidFill>
                <a:latin typeface="Sitka Banner" panose="02000505000000020004" pitchFamily="2" charset="0"/>
              </a:rPr>
              <a:t>up </a:t>
            </a:r>
            <a:r>
              <a:rPr lang="tr-TR" sz="2000" dirty="0" smtClean="0">
                <a:solidFill>
                  <a:schemeClr val="tx1"/>
                </a:solidFill>
                <a:latin typeface="Sitka Banner" panose="02000505000000020004" pitchFamily="2" charset="0"/>
              </a:rPr>
              <a:t>için düzey </a:t>
            </a:r>
            <a:r>
              <a:rPr lang="tr-TR" sz="2000" dirty="0">
                <a:solidFill>
                  <a:schemeClr val="tx1"/>
                </a:solidFill>
                <a:latin typeface="Sitka Banner" panose="02000505000000020004" pitchFamily="2" charset="0"/>
              </a:rPr>
              <a:t>belirleme </a:t>
            </a:r>
            <a:r>
              <a:rPr lang="tr-TR" sz="2000" dirty="0" smtClean="0">
                <a:solidFill>
                  <a:schemeClr val="tx1"/>
                </a:solidFill>
                <a:latin typeface="Sitka Banner" panose="02000505000000020004" pitchFamily="2" charset="0"/>
              </a:rPr>
              <a:t>sınavına girmiş </a:t>
            </a:r>
            <a:r>
              <a:rPr lang="tr-TR" sz="2000" smtClean="0">
                <a:solidFill>
                  <a:schemeClr val="tx1"/>
                </a:solidFill>
                <a:latin typeface="Sitka Banner" panose="02000505000000020004" pitchFamily="2" charset="0"/>
              </a:rPr>
              <a:t>olmanız gerekir. </a:t>
            </a:r>
            <a:endParaRPr lang="tr-TR" sz="2000" dirty="0">
              <a:solidFill>
                <a:schemeClr val="tx1"/>
              </a:solidFill>
              <a:latin typeface="Sitka Banner" panose="02000505000000020004" pitchFamily="2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79090F-41AB-4FD7-A721-6B283CCC27F9}" type="slidenum">
              <a:rPr lang="tr-TR" smtClean="0"/>
              <a:t>25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524878287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6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sz="4400" smtClean="0">
                <a:solidFill>
                  <a:schemeClr val="bg2">
                    <a:lumMod val="50000"/>
                  </a:schemeClr>
                </a:solidFill>
                <a:latin typeface="Sitka Heading" panose="02000505000000020004" pitchFamily="2" charset="0"/>
              </a:rPr>
              <a:t>Hazırlık Sınıfı’nı Başarıyla Tamamlamak</a:t>
            </a:r>
            <a:endParaRPr lang="tr-TR" sz="4400">
              <a:solidFill>
                <a:schemeClr val="bg2">
                  <a:lumMod val="50000"/>
                </a:schemeClr>
              </a:solidFill>
              <a:latin typeface="Sitka Heading" panose="02000505000000020004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97280" y="1946366"/>
            <a:ext cx="10058400" cy="3922728"/>
          </a:xfrm>
        </p:spPr>
        <p:txBody>
          <a:bodyPr/>
          <a:lstStyle/>
          <a:p>
            <a:pPr algn="ctr"/>
            <a:r>
              <a:rPr lang="tr-TR" sz="3200" dirty="0" smtClean="0">
                <a:solidFill>
                  <a:schemeClr val="tx1"/>
                </a:solidFill>
                <a:latin typeface="Sitka Banner" panose="02000505000000020004" pitchFamily="2" charset="0"/>
              </a:rPr>
              <a:t>Hazırlık Sınıfı’nı başarıyla tamamlayabilmeniz için</a:t>
            </a:r>
          </a:p>
          <a:p>
            <a:pPr algn="ctr"/>
            <a:r>
              <a:rPr lang="tr-TR" sz="3200" dirty="0" smtClean="0">
                <a:solidFill>
                  <a:schemeClr val="tx1"/>
                </a:solidFill>
                <a:latin typeface="Sitka Banner" panose="02000505000000020004" pitchFamily="2" charset="0"/>
              </a:rPr>
              <a:t> önünüzde 2 seçenek vardır.</a:t>
            </a:r>
          </a:p>
          <a:p>
            <a:endParaRPr lang="tr-TR" dirty="0">
              <a:solidFill>
                <a:schemeClr val="tx1"/>
              </a:solidFill>
              <a:latin typeface="Sitka Banner" panose="02000505000000020004" pitchFamily="2" charset="0"/>
            </a:endParaRPr>
          </a:p>
          <a:p>
            <a:pPr marL="457200" indent="-457200">
              <a:buFont typeface="+mj-lt"/>
              <a:buAutoNum type="arabicPeriod"/>
            </a:pPr>
            <a:r>
              <a:rPr lang="tr-TR" sz="3200" dirty="0" smtClean="0">
                <a:solidFill>
                  <a:schemeClr val="tx1"/>
                </a:solidFill>
                <a:latin typeface="Sitka Banner" panose="02000505000000020004" pitchFamily="2" charset="0"/>
              </a:rPr>
              <a:t>Kur Ortalaması ile </a:t>
            </a:r>
          </a:p>
          <a:p>
            <a:pPr marL="457200" indent="-457200">
              <a:buFont typeface="+mj-lt"/>
              <a:buAutoNum type="arabicPeriod"/>
            </a:pPr>
            <a:r>
              <a:rPr lang="tr-TR" sz="3200" dirty="0" smtClean="0">
                <a:solidFill>
                  <a:schemeClr val="tx1"/>
                </a:solidFill>
                <a:latin typeface="Sitka Banner" panose="02000505000000020004" pitchFamily="2" charset="0"/>
              </a:rPr>
              <a:t>Kur Ortalaması + Sene Sonu FLAT Sınavı ile</a:t>
            </a:r>
            <a:endParaRPr lang="tr-TR" sz="3200" dirty="0">
              <a:solidFill>
                <a:schemeClr val="tx1"/>
              </a:solidFill>
              <a:latin typeface="Sitka Banner" panose="02000505000000020004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72430" y="143690"/>
            <a:ext cx="760418" cy="776151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4807941" y="4914987"/>
            <a:ext cx="6464489" cy="954107"/>
          </a:xfrm>
          <a:prstGeom prst="rect">
            <a:avLst/>
          </a:prstGeom>
          <a:solidFill>
            <a:schemeClr val="bg2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algn="ctr"/>
            <a:r>
              <a:rPr lang="tr-TR" sz="2800" dirty="0">
                <a:latin typeface="Sitka Banner" panose="02000505000000020004" pitchFamily="2" charset="0"/>
              </a:rPr>
              <a:t>Öncelikle Hazırlık Sınıfı’nda bir kur boyunca girmeniz gereken tüm </a:t>
            </a:r>
            <a:r>
              <a:rPr lang="tr-TR" sz="2800" dirty="0" smtClean="0">
                <a:latin typeface="Sitka Banner" panose="02000505000000020004" pitchFamily="2" charset="0"/>
              </a:rPr>
              <a:t>sınavları görelim. </a:t>
            </a:r>
            <a:endParaRPr lang="tr-TR" sz="2800" dirty="0">
              <a:latin typeface="Sitka Banner" panose="02000505000000020004" pitchFamily="2" charset="0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79090F-41AB-4FD7-A721-6B283CCC27F9}" type="slidenum">
              <a:rPr lang="tr-TR" smtClean="0"/>
              <a:t>26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097362019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"/>
                            </p:stCondLst>
                            <p:childTnLst>
                              <p:par>
                                <p:cTn id="3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5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>
                <a:solidFill>
                  <a:schemeClr val="bg2">
                    <a:lumMod val="50000"/>
                  </a:schemeClr>
                </a:solidFill>
                <a:latin typeface="Sitka Heading" panose="02000505000000020004" pitchFamily="2" charset="0"/>
              </a:rPr>
              <a:t>Değerlendirme &amp; Sınavlar</a:t>
            </a:r>
            <a:endParaRPr lang="tr-TR">
              <a:solidFill>
                <a:schemeClr val="bg2">
                  <a:lumMod val="50000"/>
                </a:schemeClr>
              </a:solidFill>
              <a:latin typeface="Sitka Heading" panose="02000505000000020004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97280" y="2133117"/>
            <a:ext cx="10058400" cy="4023360"/>
          </a:xfrm>
        </p:spPr>
        <p:txBody>
          <a:bodyPr numCol="2">
            <a:normAutofit/>
          </a:bodyPr>
          <a:lstStyle/>
          <a:p>
            <a:pPr lvl="1">
              <a:buFont typeface="Wingdings" panose="05000000000000000000" pitchFamily="2" charset="2"/>
              <a:buChar char="§"/>
            </a:pPr>
            <a:r>
              <a:rPr lang="tr-TR" sz="3600" dirty="0" smtClean="0">
                <a:solidFill>
                  <a:schemeClr val="tx1"/>
                </a:solidFill>
                <a:latin typeface="Sitka Banner" panose="02000505000000020004" pitchFamily="2" charset="0"/>
              </a:rPr>
              <a:t> </a:t>
            </a:r>
            <a:r>
              <a:rPr lang="tr-TR" sz="3600" dirty="0" err="1" smtClean="0">
                <a:solidFill>
                  <a:schemeClr val="tx1"/>
                </a:solidFill>
                <a:latin typeface="Sitka Banner" panose="02000505000000020004" pitchFamily="2" charset="0"/>
              </a:rPr>
              <a:t>Quizler</a:t>
            </a:r>
            <a:endParaRPr lang="tr-TR" sz="3600" dirty="0" smtClean="0">
              <a:solidFill>
                <a:schemeClr val="tx1"/>
              </a:solidFill>
              <a:latin typeface="Sitka Banner" panose="02000505000000020004" pitchFamily="2" charset="0"/>
            </a:endParaRPr>
          </a:p>
          <a:p>
            <a:pPr lvl="1">
              <a:buFont typeface="Wingdings" panose="05000000000000000000" pitchFamily="2" charset="2"/>
              <a:buChar char="§"/>
            </a:pPr>
            <a:endParaRPr lang="tr-TR" sz="3600" dirty="0">
              <a:solidFill>
                <a:schemeClr val="tx1"/>
              </a:solidFill>
              <a:latin typeface="Sitka Banner" panose="02000505000000020004" pitchFamily="2" charset="0"/>
            </a:endParaRPr>
          </a:p>
          <a:p>
            <a:pPr lvl="1">
              <a:buFont typeface="Wingdings" panose="05000000000000000000" pitchFamily="2" charset="2"/>
              <a:buChar char="§"/>
            </a:pPr>
            <a:r>
              <a:rPr lang="tr-TR" sz="3600" dirty="0" smtClean="0">
                <a:solidFill>
                  <a:schemeClr val="tx1"/>
                </a:solidFill>
                <a:latin typeface="Sitka Banner" panose="02000505000000020004" pitchFamily="2" charset="0"/>
              </a:rPr>
              <a:t> </a:t>
            </a:r>
            <a:r>
              <a:rPr lang="tr-TR" sz="3600" dirty="0" err="1" smtClean="0">
                <a:solidFill>
                  <a:schemeClr val="tx1"/>
                </a:solidFill>
                <a:latin typeface="Sitka Banner" panose="02000505000000020004" pitchFamily="2" charset="0"/>
              </a:rPr>
              <a:t>Midterm</a:t>
            </a:r>
            <a:endParaRPr lang="tr-TR" sz="3600" dirty="0" smtClean="0">
              <a:solidFill>
                <a:schemeClr val="tx1"/>
              </a:solidFill>
              <a:latin typeface="Sitka Banner" panose="02000505000000020004" pitchFamily="2" charset="0"/>
            </a:endParaRPr>
          </a:p>
          <a:p>
            <a:pPr lvl="1">
              <a:buFont typeface="Wingdings" panose="05000000000000000000" pitchFamily="2" charset="2"/>
              <a:buChar char="§"/>
            </a:pPr>
            <a:endParaRPr lang="tr-TR" sz="3600" dirty="0">
              <a:solidFill>
                <a:schemeClr val="tx1"/>
              </a:solidFill>
              <a:latin typeface="Sitka Banner" panose="02000505000000020004" pitchFamily="2" charset="0"/>
            </a:endParaRPr>
          </a:p>
          <a:p>
            <a:pPr lvl="1">
              <a:buFont typeface="Wingdings" panose="05000000000000000000" pitchFamily="2" charset="2"/>
              <a:buChar char="§"/>
            </a:pPr>
            <a:r>
              <a:rPr lang="tr-TR" sz="3600" dirty="0" smtClean="0">
                <a:solidFill>
                  <a:schemeClr val="tx1"/>
                </a:solidFill>
                <a:latin typeface="Sitka Banner" panose="02000505000000020004" pitchFamily="2" charset="0"/>
              </a:rPr>
              <a:t> Final</a:t>
            </a:r>
          </a:p>
          <a:p>
            <a:pPr lvl="1">
              <a:buFont typeface="Wingdings" panose="05000000000000000000" pitchFamily="2" charset="2"/>
              <a:buChar char="§"/>
            </a:pPr>
            <a:endParaRPr lang="tr-TR" sz="3600" dirty="0">
              <a:solidFill>
                <a:schemeClr val="tx1"/>
              </a:solidFill>
              <a:latin typeface="Sitka Banner" panose="02000505000000020004" pitchFamily="2" charset="0"/>
            </a:endParaRPr>
          </a:p>
          <a:p>
            <a:pPr lvl="1">
              <a:buFont typeface="Wingdings" panose="05000000000000000000" pitchFamily="2" charset="2"/>
              <a:buChar char="§"/>
            </a:pPr>
            <a:endParaRPr lang="tr-TR" sz="3600" dirty="0">
              <a:solidFill>
                <a:schemeClr val="tx1"/>
              </a:solidFill>
              <a:latin typeface="Sitka Banner" panose="02000505000000020004" pitchFamily="2" charset="0"/>
            </a:endParaRPr>
          </a:p>
          <a:p>
            <a:pPr lvl="1">
              <a:buFont typeface="Wingdings" panose="05000000000000000000" pitchFamily="2" charset="2"/>
              <a:buChar char="§"/>
            </a:pPr>
            <a:r>
              <a:rPr lang="tr-TR" sz="3600" dirty="0" smtClean="0">
                <a:solidFill>
                  <a:schemeClr val="tx1"/>
                </a:solidFill>
                <a:latin typeface="Sitka Banner" panose="02000505000000020004" pitchFamily="2" charset="0"/>
              </a:rPr>
              <a:t> Reading </a:t>
            </a:r>
            <a:r>
              <a:rPr lang="tr-TR" sz="3600" dirty="0" err="1" smtClean="0">
                <a:solidFill>
                  <a:schemeClr val="tx1"/>
                </a:solidFill>
                <a:latin typeface="Sitka Banner" panose="02000505000000020004" pitchFamily="2" charset="0"/>
              </a:rPr>
              <a:t>Task</a:t>
            </a:r>
            <a:endParaRPr lang="tr-TR" sz="3600" dirty="0" smtClean="0">
              <a:solidFill>
                <a:schemeClr val="tx1"/>
              </a:solidFill>
              <a:latin typeface="Sitka Banner" panose="02000505000000020004" pitchFamily="2" charset="0"/>
            </a:endParaRPr>
          </a:p>
          <a:p>
            <a:pPr lvl="1">
              <a:buFont typeface="Wingdings" panose="05000000000000000000" pitchFamily="2" charset="2"/>
              <a:buChar char="§"/>
            </a:pPr>
            <a:endParaRPr lang="tr-TR" sz="3600" dirty="0" smtClean="0">
              <a:solidFill>
                <a:schemeClr val="tx1"/>
              </a:solidFill>
              <a:latin typeface="Sitka Banner" panose="02000505000000020004" pitchFamily="2" charset="0"/>
            </a:endParaRPr>
          </a:p>
          <a:p>
            <a:pPr lvl="1">
              <a:buFont typeface="Wingdings" panose="05000000000000000000" pitchFamily="2" charset="2"/>
              <a:buChar char="§"/>
            </a:pPr>
            <a:r>
              <a:rPr lang="tr-TR" sz="3600" dirty="0" smtClean="0">
                <a:solidFill>
                  <a:schemeClr val="tx1"/>
                </a:solidFill>
                <a:latin typeface="Sitka Banner" panose="02000505000000020004" pitchFamily="2" charset="0"/>
              </a:rPr>
              <a:t> </a:t>
            </a:r>
            <a:r>
              <a:rPr lang="tr-TR" sz="3600" dirty="0" err="1" smtClean="0">
                <a:solidFill>
                  <a:schemeClr val="tx1"/>
                </a:solidFill>
                <a:latin typeface="Sitka Banner" panose="02000505000000020004" pitchFamily="2" charset="0"/>
              </a:rPr>
              <a:t>Speaking</a:t>
            </a:r>
            <a:r>
              <a:rPr lang="tr-TR" sz="3600" dirty="0" smtClean="0">
                <a:solidFill>
                  <a:schemeClr val="tx1"/>
                </a:solidFill>
                <a:latin typeface="Sitka Banner" panose="02000505000000020004" pitchFamily="2" charset="0"/>
              </a:rPr>
              <a:t> </a:t>
            </a:r>
            <a:r>
              <a:rPr lang="tr-TR" sz="3600" dirty="0" err="1" smtClean="0">
                <a:solidFill>
                  <a:schemeClr val="tx1"/>
                </a:solidFill>
                <a:latin typeface="Sitka Banner" panose="02000505000000020004" pitchFamily="2" charset="0"/>
              </a:rPr>
              <a:t>Task</a:t>
            </a:r>
            <a:endParaRPr lang="tr-TR" sz="3600" dirty="0" smtClean="0">
              <a:solidFill>
                <a:schemeClr val="tx1"/>
              </a:solidFill>
              <a:latin typeface="Sitka Banner" panose="02000505000000020004" pitchFamily="2" charset="0"/>
            </a:endParaRPr>
          </a:p>
          <a:p>
            <a:pPr lvl="1">
              <a:buFont typeface="Wingdings" panose="05000000000000000000" pitchFamily="2" charset="2"/>
              <a:buChar char="§"/>
            </a:pPr>
            <a:endParaRPr lang="tr-TR" sz="3600" dirty="0">
              <a:solidFill>
                <a:schemeClr val="tx1"/>
              </a:solidFill>
              <a:latin typeface="Sitka Banner" panose="02000505000000020004" pitchFamily="2" charset="0"/>
            </a:endParaRPr>
          </a:p>
          <a:p>
            <a:pPr lvl="1">
              <a:buFont typeface="Wingdings" panose="05000000000000000000" pitchFamily="2" charset="2"/>
              <a:buChar char="§"/>
            </a:pPr>
            <a:r>
              <a:rPr lang="tr-TR" sz="3600" dirty="0" smtClean="0">
                <a:solidFill>
                  <a:schemeClr val="tx1"/>
                </a:solidFill>
                <a:latin typeface="Sitka Banner" panose="02000505000000020004" pitchFamily="2" charset="0"/>
              </a:rPr>
              <a:t> </a:t>
            </a:r>
            <a:r>
              <a:rPr lang="tr-TR" sz="3600" dirty="0" err="1" smtClean="0">
                <a:solidFill>
                  <a:schemeClr val="tx1"/>
                </a:solidFill>
                <a:latin typeface="Sitka Banner" panose="02000505000000020004" pitchFamily="2" charset="0"/>
              </a:rPr>
              <a:t>Writing</a:t>
            </a:r>
            <a:r>
              <a:rPr lang="tr-TR" sz="3600" dirty="0" smtClean="0">
                <a:solidFill>
                  <a:schemeClr val="tx1"/>
                </a:solidFill>
                <a:latin typeface="Sitka Banner" panose="02000505000000020004" pitchFamily="2" charset="0"/>
              </a:rPr>
              <a:t> Portfolio</a:t>
            </a:r>
          </a:p>
          <a:p>
            <a:pPr lvl="1">
              <a:buFont typeface="Wingdings" panose="05000000000000000000" pitchFamily="2" charset="2"/>
              <a:buChar char="§"/>
            </a:pPr>
            <a:endParaRPr lang="tr-TR" sz="3600" dirty="0" smtClean="0">
              <a:solidFill>
                <a:schemeClr val="tx1"/>
              </a:solidFill>
              <a:latin typeface="Sitka Banner" panose="02000505000000020004" pitchFamily="2" charset="0"/>
            </a:endParaRPr>
          </a:p>
          <a:p>
            <a:pPr lvl="1">
              <a:buFont typeface="Wingdings" panose="05000000000000000000" pitchFamily="2" charset="2"/>
              <a:buChar char="§"/>
            </a:pPr>
            <a:r>
              <a:rPr lang="tr-TR" sz="3600" dirty="0" smtClean="0">
                <a:solidFill>
                  <a:schemeClr val="tx1"/>
                </a:solidFill>
                <a:latin typeface="Sitka Banner" panose="02000505000000020004" pitchFamily="2" charset="0"/>
              </a:rPr>
              <a:t> IS Portfolio</a:t>
            </a:r>
            <a:endParaRPr lang="tr-TR" sz="3600" dirty="0">
              <a:solidFill>
                <a:schemeClr val="tx1"/>
              </a:solidFill>
              <a:latin typeface="Sitka Banner" panose="02000505000000020004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72430" y="143690"/>
            <a:ext cx="760418" cy="776151"/>
          </a:xfrm>
          <a:prstGeom prst="rect">
            <a:avLst/>
          </a:prstGeom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79090F-41AB-4FD7-A721-6B283CCC27F9}" type="slidenum">
              <a:rPr lang="tr-TR" smtClean="0"/>
              <a:t>27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753333349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500"/>
                            </p:stCondLst>
                            <p:childTnLst>
                              <p:par>
                                <p:cTn id="2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4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4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4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" dur="1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4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10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4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9" dur="1000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000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4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err="1" smtClean="0">
                <a:solidFill>
                  <a:schemeClr val="bg2">
                    <a:lumMod val="50000"/>
                  </a:schemeClr>
                </a:solidFill>
                <a:latin typeface="Sitka Heading" panose="02000505000000020004" pitchFamily="2" charset="0"/>
              </a:rPr>
              <a:t>Quizler</a:t>
            </a:r>
            <a:endParaRPr lang="en-US">
              <a:solidFill>
                <a:schemeClr val="bg2">
                  <a:lumMod val="50000"/>
                </a:schemeClr>
              </a:solidFill>
              <a:latin typeface="Sitka Heading" panose="02000505000000020004" pitchFamily="2" charset="0"/>
            </a:endParaRP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1097280" y="2364349"/>
            <a:ext cx="6927604" cy="2112118"/>
          </a:xfrm>
        </p:spPr>
        <p:txBody>
          <a:bodyPr numCol="2">
            <a:norm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tr-TR" sz="2800" dirty="0" smtClean="0">
                <a:solidFill>
                  <a:schemeClr val="tx1"/>
                </a:solidFill>
                <a:latin typeface="Sitka Banner" panose="02000505000000020004" pitchFamily="2" charset="0"/>
              </a:rPr>
              <a:t> </a:t>
            </a:r>
            <a:r>
              <a:rPr lang="tr-TR" sz="2800" dirty="0" err="1" smtClean="0">
                <a:solidFill>
                  <a:schemeClr val="tx1"/>
                </a:solidFill>
                <a:latin typeface="Sitka Banner" panose="02000505000000020004" pitchFamily="2" charset="0"/>
              </a:rPr>
              <a:t>Writing</a:t>
            </a:r>
            <a:endParaRPr lang="tr-TR" sz="2800" dirty="0" smtClean="0">
              <a:solidFill>
                <a:schemeClr val="tx1"/>
              </a:solidFill>
              <a:latin typeface="Sitka Banner" panose="02000505000000020004" pitchFamily="2" charset="0"/>
            </a:endParaRPr>
          </a:p>
          <a:p>
            <a:pPr>
              <a:buFont typeface="Wingdings" panose="05000000000000000000" pitchFamily="2" charset="2"/>
              <a:buChar char="§"/>
            </a:pPr>
            <a:endParaRPr lang="tr-TR" sz="3200" dirty="0" smtClean="0">
              <a:solidFill>
                <a:schemeClr val="tx1"/>
              </a:solidFill>
              <a:latin typeface="Sitka Banner" panose="02000505000000020004" pitchFamily="2" charset="0"/>
            </a:endParaRPr>
          </a:p>
          <a:p>
            <a:pPr>
              <a:buFont typeface="Wingdings" panose="05000000000000000000" pitchFamily="2" charset="2"/>
              <a:buChar char="§"/>
            </a:pPr>
            <a:r>
              <a:rPr lang="tr-TR" sz="2800" dirty="0" smtClean="0">
                <a:solidFill>
                  <a:schemeClr val="tx1"/>
                </a:solidFill>
                <a:latin typeface="Sitka Banner" panose="02000505000000020004" pitchFamily="2" charset="0"/>
              </a:rPr>
              <a:t> Reading</a:t>
            </a:r>
          </a:p>
          <a:p>
            <a:pPr lvl="8">
              <a:buFont typeface="Wingdings" panose="05000000000000000000" pitchFamily="2" charset="2"/>
              <a:buChar char="§"/>
            </a:pPr>
            <a:endParaRPr lang="tr-TR" sz="2200" dirty="0" smtClean="0">
              <a:solidFill>
                <a:schemeClr val="tx1"/>
              </a:solidFill>
              <a:latin typeface="Sitka Banner" panose="02000505000000020004" pitchFamily="2" charset="0"/>
            </a:endParaRPr>
          </a:p>
          <a:p>
            <a:pPr>
              <a:buFont typeface="Wingdings" panose="05000000000000000000" pitchFamily="2" charset="2"/>
              <a:buChar char="§"/>
            </a:pPr>
            <a:r>
              <a:rPr lang="tr-TR" sz="2800" dirty="0" smtClean="0">
                <a:solidFill>
                  <a:schemeClr val="tx1"/>
                </a:solidFill>
                <a:latin typeface="Sitka Banner" panose="02000505000000020004" pitchFamily="2" charset="0"/>
              </a:rPr>
              <a:t> </a:t>
            </a:r>
            <a:r>
              <a:rPr lang="tr-TR" sz="2800" dirty="0" err="1" smtClean="0">
                <a:solidFill>
                  <a:schemeClr val="tx1"/>
                </a:solidFill>
                <a:latin typeface="Sitka Banner" panose="02000505000000020004" pitchFamily="2" charset="0"/>
              </a:rPr>
              <a:t>Speaking</a:t>
            </a:r>
            <a:endParaRPr lang="tr-TR" sz="2800" dirty="0" smtClean="0">
              <a:solidFill>
                <a:schemeClr val="tx1"/>
              </a:solidFill>
              <a:latin typeface="Sitka Banner" panose="02000505000000020004" pitchFamily="2" charset="0"/>
            </a:endParaRPr>
          </a:p>
          <a:p>
            <a:pPr>
              <a:buFont typeface="Wingdings" panose="05000000000000000000" pitchFamily="2" charset="2"/>
              <a:buChar char="§"/>
            </a:pPr>
            <a:endParaRPr lang="tr-TR" sz="2800" dirty="0" smtClean="0">
              <a:solidFill>
                <a:schemeClr val="tx1"/>
              </a:solidFill>
              <a:latin typeface="Sitka Banner" panose="02000505000000020004" pitchFamily="2" charset="0"/>
            </a:endParaRPr>
          </a:p>
          <a:p>
            <a:pPr>
              <a:buFont typeface="Wingdings" panose="05000000000000000000" pitchFamily="2" charset="2"/>
              <a:buChar char="§"/>
            </a:pPr>
            <a:r>
              <a:rPr lang="tr-TR" sz="2800" dirty="0" smtClean="0">
                <a:solidFill>
                  <a:schemeClr val="tx1"/>
                </a:solidFill>
                <a:latin typeface="Sitka Banner" panose="02000505000000020004" pitchFamily="2" charset="0"/>
              </a:rPr>
              <a:t> </a:t>
            </a:r>
            <a:r>
              <a:rPr lang="tr-TR" sz="2800" dirty="0" err="1" smtClean="0">
                <a:solidFill>
                  <a:schemeClr val="tx1"/>
                </a:solidFill>
                <a:latin typeface="Sitka Banner" panose="02000505000000020004" pitchFamily="2" charset="0"/>
              </a:rPr>
              <a:t>Listening</a:t>
            </a:r>
            <a:endParaRPr lang="tr-TR" sz="2800" dirty="0" smtClean="0">
              <a:solidFill>
                <a:schemeClr val="tx1"/>
              </a:solidFill>
              <a:latin typeface="Sitka Banner" panose="02000505000000020004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72430" y="143690"/>
            <a:ext cx="760418" cy="776151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1097280" y="5293470"/>
            <a:ext cx="10175150" cy="40011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effectLst>
            <a:softEdge rad="127000"/>
          </a:effectLst>
        </p:spPr>
        <p:txBody>
          <a:bodyPr wrap="square">
            <a:spAutoFit/>
          </a:bodyPr>
          <a:lstStyle/>
          <a:p>
            <a:r>
              <a:rPr lang="tr-TR" sz="2000" dirty="0" smtClean="0">
                <a:latin typeface="Sitka Banner" panose="02000505000000020004" pitchFamily="2" charset="0"/>
              </a:rPr>
              <a:t>*Elementary düzeyinde </a:t>
            </a:r>
            <a:r>
              <a:rPr lang="tr-TR" sz="2000" b="1" dirty="0">
                <a:latin typeface="Sitka Banner" panose="02000505000000020004" pitchFamily="2" charset="0"/>
              </a:rPr>
              <a:t>Reading </a:t>
            </a:r>
            <a:r>
              <a:rPr lang="tr-TR" sz="2000" b="1" dirty="0" smtClean="0">
                <a:latin typeface="Sitka Banner" panose="02000505000000020004" pitchFamily="2" charset="0"/>
              </a:rPr>
              <a:t>Quiz</a:t>
            </a:r>
            <a:r>
              <a:rPr lang="tr-TR" sz="2000" dirty="0" smtClean="0">
                <a:latin typeface="Sitka Banner" panose="02000505000000020004" pitchFamily="2" charset="0"/>
              </a:rPr>
              <a:t>’i</a:t>
            </a:r>
            <a:r>
              <a:rPr lang="tr-TR" sz="2000" b="1" dirty="0" smtClean="0">
                <a:latin typeface="Sitka Banner" panose="02000505000000020004" pitchFamily="2" charset="0"/>
              </a:rPr>
              <a:t> </a:t>
            </a:r>
            <a:r>
              <a:rPr lang="tr-TR" sz="2000" dirty="0">
                <a:latin typeface="Sitka Banner" panose="02000505000000020004" pitchFamily="2" charset="0"/>
              </a:rPr>
              <a:t>yoktur. </a:t>
            </a:r>
            <a:r>
              <a:rPr lang="tr-TR" sz="2000" dirty="0" smtClean="0">
                <a:latin typeface="Sitka Banner" panose="02000505000000020004" pitchFamily="2" charset="0"/>
              </a:rPr>
              <a:t>Bu düzeyde her </a:t>
            </a:r>
            <a:r>
              <a:rPr lang="tr-TR" sz="2000" dirty="0">
                <a:latin typeface="Sitka Banner" panose="02000505000000020004" pitchFamily="2" charset="0"/>
              </a:rPr>
              <a:t>bir </a:t>
            </a:r>
            <a:r>
              <a:rPr lang="tr-TR" sz="2000" dirty="0" err="1">
                <a:latin typeface="Sitka Banner" panose="02000505000000020004" pitchFamily="2" charset="0"/>
              </a:rPr>
              <a:t>quiz’in</a:t>
            </a:r>
            <a:r>
              <a:rPr lang="tr-TR" sz="2000" dirty="0">
                <a:latin typeface="Sitka Banner" panose="02000505000000020004" pitchFamily="2" charset="0"/>
              </a:rPr>
              <a:t> değeri %6,6’dır</a:t>
            </a:r>
            <a:r>
              <a:rPr lang="tr-TR" sz="2000" dirty="0" smtClean="0">
                <a:latin typeface="Sitka Banner" panose="02000505000000020004" pitchFamily="2" charset="0"/>
              </a:rPr>
              <a:t>.</a:t>
            </a:r>
            <a:endParaRPr lang="tr-TR" sz="2000" dirty="0">
              <a:latin typeface="Sitka Banner" panose="02000505000000020004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8282735" y="2953723"/>
            <a:ext cx="2872945" cy="1323439"/>
          </a:xfrm>
          <a:prstGeom prst="rect">
            <a:avLst/>
          </a:prstGeom>
          <a:solidFill>
            <a:schemeClr val="bg2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marL="342900" lvl="0" indent="-342900" algn="ctr">
              <a:buFont typeface="Arial" charset="0"/>
              <a:buChar char="•"/>
            </a:pPr>
            <a:r>
              <a:rPr lang="tr-TR" sz="2000" dirty="0" smtClean="0">
                <a:solidFill>
                  <a:prstClr val="black"/>
                </a:solidFill>
                <a:latin typeface="Sitka Banner" panose="02000505000000020004" pitchFamily="2" charset="0"/>
              </a:rPr>
              <a:t> </a:t>
            </a:r>
            <a:r>
              <a:rPr lang="tr-TR" sz="2000" dirty="0" err="1" smtClean="0">
                <a:solidFill>
                  <a:prstClr val="black"/>
                </a:solidFill>
                <a:latin typeface="Sitka Banner" panose="02000505000000020004" pitchFamily="2" charset="0"/>
              </a:rPr>
              <a:t>Quizler</a:t>
            </a:r>
            <a:r>
              <a:rPr lang="tr-TR" sz="2000" dirty="0" smtClean="0">
                <a:solidFill>
                  <a:prstClr val="black"/>
                </a:solidFill>
                <a:latin typeface="Sitka Banner" panose="02000505000000020004" pitchFamily="2" charset="0"/>
              </a:rPr>
              <a:t> ortalamanın %20’sini oluşturur.</a:t>
            </a:r>
          </a:p>
          <a:p>
            <a:pPr marL="342900" lvl="0" indent="-342900" algn="ctr">
              <a:buFont typeface="Arial" charset="0"/>
              <a:buChar char="•"/>
            </a:pPr>
            <a:r>
              <a:rPr lang="tr-TR" sz="2000" dirty="0" smtClean="0">
                <a:solidFill>
                  <a:prstClr val="black"/>
                </a:solidFill>
                <a:latin typeface="Sitka Banner" panose="02000505000000020004" pitchFamily="2" charset="0"/>
              </a:rPr>
              <a:t>Her bir </a:t>
            </a:r>
            <a:r>
              <a:rPr lang="tr-TR" sz="2000" dirty="0" err="1" smtClean="0">
                <a:solidFill>
                  <a:prstClr val="black"/>
                </a:solidFill>
                <a:latin typeface="Sitka Banner" panose="02000505000000020004" pitchFamily="2" charset="0"/>
              </a:rPr>
              <a:t>quiz’in</a:t>
            </a:r>
            <a:r>
              <a:rPr lang="tr-TR" sz="2000" dirty="0" smtClean="0">
                <a:solidFill>
                  <a:prstClr val="black"/>
                </a:solidFill>
                <a:latin typeface="Sitka Banner" panose="02000505000000020004" pitchFamily="2" charset="0"/>
              </a:rPr>
              <a:t> değeri %5’dir.*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79090F-41AB-4FD7-A721-6B283CCC27F9}" type="slidenum">
              <a:rPr lang="tr-TR" smtClean="0"/>
              <a:t>28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731589552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9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9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9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9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800"/>
                            </p:stCondLst>
                            <p:childTnLst>
                              <p:par>
                                <p:cTn id="1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7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500"/>
                            </p:stCondLst>
                            <p:childTnLst>
                              <p:par>
                                <p:cTn id="2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8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>
                <a:solidFill>
                  <a:schemeClr val="bg2">
                    <a:lumMod val="50000"/>
                  </a:schemeClr>
                </a:solidFill>
                <a:latin typeface="Sitka Heading" panose="02000505000000020004" pitchFamily="2" charset="0"/>
              </a:rPr>
              <a:t>Writing Portfolio</a:t>
            </a:r>
            <a:endParaRPr lang="en-US" dirty="0">
              <a:solidFill>
                <a:schemeClr val="bg2">
                  <a:lumMod val="50000"/>
                </a:schemeClr>
              </a:solidFill>
              <a:latin typeface="Sitka Heading" panose="02000505000000020004" pitchFamily="2" charset="0"/>
            </a:endParaRP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1097280" y="2241923"/>
            <a:ext cx="4389120" cy="2821800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tr-TR" sz="2400" dirty="0">
                <a:solidFill>
                  <a:schemeClr val="tx1"/>
                </a:solidFill>
                <a:latin typeface="Sitka Banner" panose="02000505000000020004" pitchFamily="2" charset="0"/>
              </a:rPr>
              <a:t> </a:t>
            </a:r>
            <a:r>
              <a:rPr lang="tr-TR" sz="2400" dirty="0" smtClean="0">
                <a:solidFill>
                  <a:schemeClr val="tx1"/>
                </a:solidFill>
                <a:latin typeface="Sitka Banner" panose="02000505000000020004" pitchFamily="2" charset="0"/>
              </a:rPr>
              <a:t>Kur boyunca writing derslerinde hazırladığınız dosyadır.</a:t>
            </a:r>
          </a:p>
          <a:p>
            <a:pPr>
              <a:buFont typeface="Wingdings" panose="05000000000000000000" pitchFamily="2" charset="2"/>
              <a:buChar char="§"/>
            </a:pPr>
            <a:endParaRPr lang="tr-TR" sz="2400" dirty="0" smtClean="0">
              <a:solidFill>
                <a:schemeClr val="tx1"/>
              </a:solidFill>
              <a:latin typeface="Sitka Banner" panose="02000505000000020004" pitchFamily="2" charset="0"/>
            </a:endParaRPr>
          </a:p>
          <a:p>
            <a:pPr>
              <a:buFont typeface="Wingdings" panose="05000000000000000000" pitchFamily="2" charset="2"/>
              <a:buChar char="§"/>
            </a:pPr>
            <a:r>
              <a:rPr lang="tr-TR" sz="2400" dirty="0" smtClean="0">
                <a:solidFill>
                  <a:schemeClr val="tx1"/>
                </a:solidFill>
                <a:latin typeface="Sitka Banner" panose="02000505000000020004" pitchFamily="2" charset="0"/>
              </a:rPr>
              <a:t> Kur boyunca yazdığınız materyalleri barındırır ve kur sonunda writing dersi öğretim görevlisine teslim edersiniz.</a:t>
            </a:r>
          </a:p>
          <a:p>
            <a:pPr>
              <a:buFont typeface="Wingdings" panose="05000000000000000000" pitchFamily="2" charset="2"/>
              <a:buChar char="§"/>
            </a:pPr>
            <a:endParaRPr lang="en-US" sz="2400" dirty="0">
              <a:solidFill>
                <a:schemeClr val="tx1"/>
              </a:solidFill>
              <a:latin typeface="Sitka Banner" panose="02000505000000020004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72430" y="143690"/>
            <a:ext cx="760418" cy="776151"/>
          </a:xfrm>
          <a:prstGeom prst="rect">
            <a:avLst/>
          </a:prstGeom>
        </p:spPr>
      </p:pic>
      <p:cxnSp>
        <p:nvCxnSpPr>
          <p:cNvPr id="6" name="Straight Connector 5"/>
          <p:cNvCxnSpPr/>
          <p:nvPr/>
        </p:nvCxnSpPr>
        <p:spPr>
          <a:xfrm>
            <a:off x="5964072" y="1737360"/>
            <a:ext cx="0" cy="3830926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9" name="Rectangle 8"/>
          <p:cNvSpPr/>
          <p:nvPr/>
        </p:nvSpPr>
        <p:spPr>
          <a:xfrm>
            <a:off x="6441745" y="3652823"/>
            <a:ext cx="5313528" cy="7571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91440" lvl="0" indent="-91440" defTabSz="914400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rgbClr val="1CADE4"/>
              </a:buClr>
              <a:buSzPct val="100000"/>
              <a:buFont typeface="Wingdings" panose="05000000000000000000" pitchFamily="2" charset="2"/>
              <a:buChar char="§"/>
            </a:pPr>
            <a:r>
              <a:rPr lang="tr-TR" sz="2400" dirty="0" smtClean="0">
                <a:solidFill>
                  <a:prstClr val="black"/>
                </a:solidFill>
                <a:latin typeface="Sitka Banner" panose="02000505000000020004" pitchFamily="2" charset="0"/>
              </a:rPr>
              <a:t> Portfolio pack’inizi </a:t>
            </a:r>
            <a:r>
              <a:rPr lang="tr-TR" sz="2400" dirty="0">
                <a:solidFill>
                  <a:prstClr val="black"/>
                </a:solidFill>
                <a:latin typeface="Sitka Banner" panose="02000505000000020004" pitchFamily="2" charset="0"/>
              </a:rPr>
              <a:t>Copy Center’dan temin edebilirsiniz.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9588708" y="4485292"/>
            <a:ext cx="206393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3600">
                <a:solidFill>
                  <a:schemeClr val="accent2"/>
                </a:solidFill>
                <a:latin typeface="Bernard MT Condensed" panose="02050806060905020404" pitchFamily="18" charset="0"/>
              </a:rPr>
              <a:t>Copy</a:t>
            </a:r>
          </a:p>
          <a:p>
            <a:pPr algn="ctr"/>
            <a:r>
              <a:rPr lang="tr-TR" sz="3600" smtClean="0">
                <a:solidFill>
                  <a:schemeClr val="accent2"/>
                </a:solidFill>
                <a:latin typeface="Bernard MT Condensed" panose="02050806060905020404" pitchFamily="18" charset="0"/>
              </a:rPr>
              <a:t>Center</a:t>
            </a:r>
            <a:endParaRPr lang="tr-TR" sz="3600">
              <a:solidFill>
                <a:schemeClr val="accent2"/>
              </a:solidFill>
              <a:latin typeface="Bernard MT Condensed" panose="02050806060905020404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7103567" y="2241923"/>
            <a:ext cx="3727298" cy="707886"/>
          </a:xfrm>
          <a:prstGeom prst="rect">
            <a:avLst/>
          </a:prstGeom>
          <a:solidFill>
            <a:schemeClr val="bg2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lvl="0" algn="ctr"/>
            <a:r>
              <a:rPr lang="tr-TR" sz="2000" smtClean="0">
                <a:solidFill>
                  <a:prstClr val="black"/>
                </a:solidFill>
                <a:latin typeface="Sitka Banner" panose="02000505000000020004" pitchFamily="2" charset="0"/>
              </a:rPr>
              <a:t>«</a:t>
            </a:r>
            <a:r>
              <a:rPr lang="tr-TR" sz="2000">
                <a:solidFill>
                  <a:prstClr val="black"/>
                </a:solidFill>
                <a:latin typeface="Sitka Banner" panose="02000505000000020004" pitchFamily="2" charset="0"/>
              </a:rPr>
              <a:t>Writing Portfolio Notu» </a:t>
            </a:r>
            <a:r>
              <a:rPr lang="tr-TR" sz="2000" smtClean="0">
                <a:solidFill>
                  <a:prstClr val="black"/>
                </a:solidFill>
                <a:latin typeface="Sitka Banner" panose="02000505000000020004" pitchFamily="2" charset="0"/>
              </a:rPr>
              <a:t>kur ortalamasının </a:t>
            </a:r>
            <a:r>
              <a:rPr lang="tr-TR" sz="2000">
                <a:solidFill>
                  <a:prstClr val="black"/>
                </a:solidFill>
                <a:latin typeface="Sitka Banner" panose="02000505000000020004" pitchFamily="2" charset="0"/>
              </a:rPr>
              <a:t>%</a:t>
            </a:r>
            <a:r>
              <a:rPr lang="tr-TR" sz="2000" smtClean="0">
                <a:solidFill>
                  <a:prstClr val="black"/>
                </a:solidFill>
                <a:latin typeface="Sitka Banner" panose="02000505000000020004" pitchFamily="2" charset="0"/>
              </a:rPr>
              <a:t>10’unu oluşturur.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79090F-41AB-4FD7-A721-6B283CCC27F9}" type="slidenum">
              <a:rPr lang="tr-TR" smtClean="0"/>
              <a:t>29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091305496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9" grpId="0"/>
      <p:bldP spid="10" grpId="0"/>
      <p:bldP spid="11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sz="4400" smtClean="0">
                <a:solidFill>
                  <a:schemeClr val="bg2">
                    <a:lumMod val="50000"/>
                  </a:schemeClr>
                </a:solidFill>
                <a:latin typeface="Sitka Heading" panose="02000505000000020004" pitchFamily="2" charset="0"/>
              </a:rPr>
              <a:t>İngilizce Hazırlık Sınıfı – Neden İngilizce?</a:t>
            </a:r>
            <a:endParaRPr lang="tr-TR" sz="4400">
              <a:solidFill>
                <a:schemeClr val="bg2">
                  <a:lumMod val="50000"/>
                </a:schemeClr>
              </a:solidFill>
              <a:latin typeface="Sitka Heading" panose="02000505000000020004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72430" y="143690"/>
            <a:ext cx="760418" cy="776151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097280" y="2449037"/>
            <a:ext cx="3631474" cy="461665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pPr algn="ctr"/>
            <a:r>
              <a:rPr lang="tr-TR" sz="2400" dirty="0" smtClean="0">
                <a:latin typeface="Sitka Banner" panose="02000505000000020004" pitchFamily="2" charset="0"/>
              </a:rPr>
              <a:t>Akademik Hayatta</a:t>
            </a:r>
            <a:endParaRPr lang="tr-TR" sz="3200" dirty="0">
              <a:latin typeface="Sitka Banner" panose="02000505000000020004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097280" y="3287208"/>
            <a:ext cx="3631474" cy="461665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pPr algn="ctr"/>
            <a:r>
              <a:rPr lang="tr-TR" sz="2400" dirty="0" smtClean="0">
                <a:latin typeface="Sitka Banner" panose="02000505000000020004" pitchFamily="2" charset="0"/>
              </a:rPr>
              <a:t>Sosyal Hayatta</a:t>
            </a:r>
            <a:endParaRPr lang="tr-TR" sz="2800" dirty="0">
              <a:latin typeface="Sitka Banner" panose="02000505000000020004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097280" y="4216389"/>
            <a:ext cx="3631474" cy="461665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pPr algn="ctr"/>
            <a:r>
              <a:rPr lang="tr-TR" sz="2400" dirty="0" smtClean="0">
                <a:latin typeface="Sitka Banner" panose="02000505000000020004" pitchFamily="2" charset="0"/>
              </a:rPr>
              <a:t>İş </a:t>
            </a:r>
            <a:r>
              <a:rPr lang="tr-TR" sz="2400" dirty="0">
                <a:latin typeface="Sitka Banner" panose="02000505000000020004" pitchFamily="2" charset="0"/>
              </a:rPr>
              <a:t>H</a:t>
            </a:r>
            <a:r>
              <a:rPr lang="tr-TR" sz="2400" dirty="0" smtClean="0">
                <a:latin typeface="Sitka Banner" panose="02000505000000020004" pitchFamily="2" charset="0"/>
              </a:rPr>
              <a:t>ayatında</a:t>
            </a:r>
            <a:endParaRPr lang="tr-TR" sz="2400" dirty="0">
              <a:latin typeface="Sitka Banner" panose="02000505000000020004" pitchFamily="2" charset="0"/>
            </a:endParaRPr>
          </a:p>
        </p:txBody>
      </p:sp>
      <p:cxnSp>
        <p:nvCxnSpPr>
          <p:cNvPr id="11" name="Straight Arrow Connector 10"/>
          <p:cNvCxnSpPr/>
          <p:nvPr/>
        </p:nvCxnSpPr>
        <p:spPr>
          <a:xfrm>
            <a:off x="5342709" y="2806282"/>
            <a:ext cx="1214845" cy="32148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>
            <a:off x="5212080" y="3518041"/>
            <a:ext cx="1345474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 flipV="1">
            <a:off x="5212080" y="3908191"/>
            <a:ext cx="1345474" cy="53301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/>
          <p:cNvSpPr txBox="1"/>
          <p:nvPr/>
        </p:nvSpPr>
        <p:spPr>
          <a:xfrm>
            <a:off x="6951616" y="3359509"/>
            <a:ext cx="2817223" cy="461665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pPr algn="ctr"/>
            <a:r>
              <a:rPr lang="tr-TR" sz="2400" smtClean="0">
                <a:latin typeface="Sitka Banner" panose="02000505000000020004" pitchFamily="2" charset="0"/>
              </a:rPr>
              <a:t>İngilizce Bilgisi</a:t>
            </a:r>
            <a:endParaRPr lang="tr-TR" sz="2400">
              <a:latin typeface="Sitka Banner" panose="02000505000000020004" pitchFamily="2" charset="0"/>
            </a:endParaRPr>
          </a:p>
        </p:txBody>
      </p:sp>
      <p:cxnSp>
        <p:nvCxnSpPr>
          <p:cNvPr id="26" name="Straight Arrow Connector 25"/>
          <p:cNvCxnSpPr/>
          <p:nvPr/>
        </p:nvCxnSpPr>
        <p:spPr>
          <a:xfrm>
            <a:off x="8360227" y="4170565"/>
            <a:ext cx="0" cy="50147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Box 26"/>
          <p:cNvSpPr txBox="1"/>
          <p:nvPr/>
        </p:nvSpPr>
        <p:spPr>
          <a:xfrm>
            <a:off x="6951616" y="5046684"/>
            <a:ext cx="2817223" cy="461665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pPr algn="ctr"/>
            <a:r>
              <a:rPr lang="tr-TR" sz="2400" smtClean="0">
                <a:latin typeface="Sitka Banner" panose="02000505000000020004" pitchFamily="2" charset="0"/>
              </a:rPr>
              <a:t>Daha Yüksek Başarı</a:t>
            </a:r>
            <a:endParaRPr lang="tr-TR" sz="2400">
              <a:latin typeface="Sitka Banner" panose="02000505000000020004" pitchFamily="2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79090F-41AB-4FD7-A721-6B283CCC27F9}" type="slidenum">
              <a:rPr lang="tr-TR" smtClean="0"/>
              <a:t>3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956172445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5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7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20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6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80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6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23" grpId="0" animBg="1"/>
      <p:bldP spid="27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>
                <a:solidFill>
                  <a:schemeClr val="bg2">
                    <a:lumMod val="50000"/>
                  </a:schemeClr>
                </a:solidFill>
                <a:latin typeface="Sitka Heading" panose="02000505000000020004" pitchFamily="2" charset="0"/>
              </a:rPr>
              <a:t>IS Portfolio</a:t>
            </a:r>
            <a:endParaRPr lang="en-US" dirty="0">
              <a:solidFill>
                <a:schemeClr val="bg2">
                  <a:lumMod val="50000"/>
                </a:schemeClr>
              </a:solidFill>
              <a:latin typeface="Sitka Heading" panose="02000505000000020004" pitchFamily="2" charset="0"/>
            </a:endParaRP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1097280" y="2293068"/>
            <a:ext cx="4865426" cy="1458317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tr-TR" sz="2400" dirty="0" smtClean="0">
                <a:solidFill>
                  <a:schemeClr val="tx1"/>
                </a:solidFill>
                <a:latin typeface="Sitka Banner" panose="02000505000000020004" pitchFamily="2" charset="0"/>
              </a:rPr>
              <a:t> </a:t>
            </a:r>
            <a:r>
              <a:rPr lang="tr-TR" sz="2400" dirty="0" err="1" smtClean="0">
                <a:solidFill>
                  <a:schemeClr val="tx1"/>
                </a:solidFill>
                <a:latin typeface="Sitka Banner" panose="02000505000000020004" pitchFamily="2" charset="0"/>
              </a:rPr>
              <a:t>Integrated</a:t>
            </a:r>
            <a:r>
              <a:rPr lang="tr-TR" sz="2400" dirty="0" smtClean="0">
                <a:solidFill>
                  <a:schemeClr val="tx1"/>
                </a:solidFill>
                <a:latin typeface="Sitka Banner" panose="02000505000000020004" pitchFamily="2" charset="0"/>
              </a:rPr>
              <a:t> </a:t>
            </a:r>
            <a:r>
              <a:rPr lang="tr-TR" sz="2400" dirty="0" err="1" smtClean="0">
                <a:solidFill>
                  <a:schemeClr val="tx1"/>
                </a:solidFill>
                <a:latin typeface="Sitka Banner" panose="02000505000000020004" pitchFamily="2" charset="0"/>
              </a:rPr>
              <a:t>Skills</a:t>
            </a:r>
            <a:r>
              <a:rPr lang="tr-TR" sz="2400" dirty="0" smtClean="0">
                <a:solidFill>
                  <a:schemeClr val="tx1"/>
                </a:solidFill>
                <a:latin typeface="Sitka Banner" panose="02000505000000020004" pitchFamily="2" charset="0"/>
              </a:rPr>
              <a:t> derslerinde online sistem (Language Management System) üzerinden yaptığınız ödevlerdir.</a:t>
            </a:r>
          </a:p>
          <a:p>
            <a:pPr>
              <a:buFont typeface="Wingdings" panose="05000000000000000000" pitchFamily="2" charset="2"/>
              <a:buChar char="§"/>
            </a:pPr>
            <a:endParaRPr lang="en-US" sz="2400" dirty="0">
              <a:solidFill>
                <a:schemeClr val="tx1"/>
              </a:solidFill>
              <a:latin typeface="Sitka Banner" panose="02000505000000020004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72430" y="143690"/>
            <a:ext cx="760418" cy="776151"/>
          </a:xfrm>
          <a:prstGeom prst="rect">
            <a:avLst/>
          </a:prstGeom>
        </p:spPr>
      </p:pic>
      <p:cxnSp>
        <p:nvCxnSpPr>
          <p:cNvPr id="5" name="Straight Connector 4"/>
          <p:cNvCxnSpPr/>
          <p:nvPr/>
        </p:nvCxnSpPr>
        <p:spPr>
          <a:xfrm>
            <a:off x="5962706" y="1737360"/>
            <a:ext cx="0" cy="3830926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6700056" y="3109747"/>
            <a:ext cx="3727298" cy="707886"/>
          </a:xfrm>
          <a:prstGeom prst="rect">
            <a:avLst/>
          </a:prstGeom>
          <a:solidFill>
            <a:schemeClr val="bg2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lvl="0" algn="ctr"/>
            <a:r>
              <a:rPr lang="tr-TR" sz="2000" dirty="0" smtClean="0">
                <a:solidFill>
                  <a:prstClr val="black"/>
                </a:solidFill>
                <a:latin typeface="Sitka Banner" panose="02000505000000020004" pitchFamily="2" charset="0"/>
              </a:rPr>
              <a:t>«IS </a:t>
            </a:r>
            <a:r>
              <a:rPr lang="tr-TR" sz="2000" dirty="0">
                <a:solidFill>
                  <a:prstClr val="black"/>
                </a:solidFill>
                <a:latin typeface="Sitka Banner" panose="02000505000000020004" pitchFamily="2" charset="0"/>
              </a:rPr>
              <a:t>Portfolio Notu» </a:t>
            </a:r>
            <a:r>
              <a:rPr lang="tr-TR" sz="2000" dirty="0" smtClean="0">
                <a:solidFill>
                  <a:prstClr val="black"/>
                </a:solidFill>
                <a:latin typeface="Sitka Banner" panose="02000505000000020004" pitchFamily="2" charset="0"/>
              </a:rPr>
              <a:t>kur ortalamasının %5’ini oluşturur.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79090F-41AB-4FD7-A721-6B283CCC27F9}" type="slidenum">
              <a:rPr lang="tr-TR" smtClean="0"/>
              <a:t>30</a:t>
            </a:fld>
            <a:endParaRPr lang="tr-TR"/>
          </a:p>
        </p:txBody>
      </p:sp>
      <p:graphicFrame>
        <p:nvGraphicFramePr>
          <p:cNvPr id="6" name="Tablo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59516611"/>
              </p:ext>
            </p:extLst>
          </p:nvPr>
        </p:nvGraphicFramePr>
        <p:xfrm>
          <a:off x="1334434" y="4124391"/>
          <a:ext cx="8888089" cy="1488618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2799770">
                  <a:extLst>
                    <a:ext uri="{9D8B030D-6E8A-4147-A177-3AD203B41FA5}">
                      <a16:colId xmlns:a16="http://schemas.microsoft.com/office/drawing/2014/main" val="2029389186"/>
                    </a:ext>
                  </a:extLst>
                </a:gridCol>
                <a:gridCol w="2799770">
                  <a:extLst>
                    <a:ext uri="{9D8B030D-6E8A-4147-A177-3AD203B41FA5}">
                      <a16:colId xmlns:a16="http://schemas.microsoft.com/office/drawing/2014/main" val="787934591"/>
                    </a:ext>
                  </a:extLst>
                </a:gridCol>
                <a:gridCol w="3288549">
                  <a:extLst>
                    <a:ext uri="{9D8B030D-6E8A-4147-A177-3AD203B41FA5}">
                      <a16:colId xmlns:a16="http://schemas.microsoft.com/office/drawing/2014/main" val="3775335637"/>
                    </a:ext>
                  </a:extLst>
                </a:gridCol>
              </a:tblGrid>
              <a:tr h="1488618">
                <a:tc>
                  <a:txBody>
                    <a:bodyPr/>
                    <a:lstStyle/>
                    <a:p>
                      <a:pPr algn="ctr"/>
                      <a:r>
                        <a:rPr lang="tr-TR" sz="2400" dirty="0" smtClean="0">
                          <a:latin typeface="Sitka Heading" panose="02000505000000020004" pitchFamily="2" charset="0"/>
                        </a:rPr>
                        <a:t>Orijinal Kitap</a:t>
                      </a:r>
                      <a:endParaRPr lang="tr-TR" sz="2400" dirty="0">
                        <a:latin typeface="Sitka Heading" panose="02000505000000020004" pitchFamily="2" charset="0"/>
                      </a:endParaRPr>
                    </a:p>
                  </a:txBody>
                  <a:tcPr anchor="ctr"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2400" dirty="0" smtClean="0">
                          <a:latin typeface="Sitka Heading" panose="02000505000000020004" pitchFamily="2" charset="0"/>
                        </a:rPr>
                        <a:t>LMS Kodu</a:t>
                      </a:r>
                      <a:endParaRPr lang="tr-TR" sz="2400" dirty="0">
                        <a:latin typeface="Sitka Heading" panose="02000505000000020004" pitchFamily="2" charset="0"/>
                      </a:endParaRPr>
                    </a:p>
                  </a:txBody>
                  <a:tcPr anchor="ctr"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2400" dirty="0" smtClean="0">
                          <a:latin typeface="Sitka Heading" panose="02000505000000020004" pitchFamily="2" charset="0"/>
                        </a:rPr>
                        <a:t>IS Portfolio</a:t>
                      </a:r>
                      <a:endParaRPr lang="tr-TR" sz="2400" dirty="0">
                        <a:latin typeface="Sitka Heading" panose="02000505000000020004" pitchFamily="2" charset="0"/>
                      </a:endParaRPr>
                    </a:p>
                  </a:txBody>
                  <a:tcPr anchor="ctr">
                    <a:solidFill>
                      <a:schemeClr val="accent6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733178"/>
                  </a:ext>
                </a:extLst>
              </a:tr>
            </a:tbl>
          </a:graphicData>
        </a:graphic>
      </p:graphicFrame>
      <p:sp>
        <p:nvSpPr>
          <p:cNvPr id="14" name="Sağ Ok 13"/>
          <p:cNvSpPr/>
          <p:nvPr/>
        </p:nvSpPr>
        <p:spPr>
          <a:xfrm>
            <a:off x="3908219" y="4759479"/>
            <a:ext cx="478301" cy="310302"/>
          </a:xfrm>
          <a:prstGeom prst="rightArrow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5" name="Sağ Ok 14"/>
          <p:cNvSpPr/>
          <p:nvPr/>
        </p:nvSpPr>
        <p:spPr>
          <a:xfrm>
            <a:off x="6754410" y="4736033"/>
            <a:ext cx="478301" cy="310302"/>
          </a:xfrm>
          <a:prstGeom prst="rightArrow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1" name="Sağ Ok 14"/>
          <p:cNvSpPr/>
          <p:nvPr/>
        </p:nvSpPr>
        <p:spPr>
          <a:xfrm rot="16200000">
            <a:off x="8320043" y="4217681"/>
            <a:ext cx="478301" cy="310302"/>
          </a:xfrm>
          <a:prstGeom prst="rightArrow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176404396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8" grpId="0" animBg="1"/>
      <p:bldP spid="14" grpId="0" animBg="1"/>
      <p:bldP spid="15" grpId="0" animBg="1"/>
      <p:bldP spid="11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>
                <a:solidFill>
                  <a:schemeClr val="bg2">
                    <a:lumMod val="50000"/>
                  </a:schemeClr>
                </a:solidFill>
                <a:latin typeface="Sitka Heading" panose="02000505000000020004" pitchFamily="2" charset="0"/>
              </a:rPr>
              <a:t>Reading </a:t>
            </a:r>
            <a:r>
              <a:rPr lang="tr-TR" err="1" smtClean="0">
                <a:solidFill>
                  <a:schemeClr val="bg2">
                    <a:lumMod val="50000"/>
                  </a:schemeClr>
                </a:solidFill>
                <a:latin typeface="Sitka Heading" panose="02000505000000020004" pitchFamily="2" charset="0"/>
              </a:rPr>
              <a:t>Task</a:t>
            </a:r>
            <a:endParaRPr lang="en-US">
              <a:solidFill>
                <a:schemeClr val="bg2">
                  <a:lumMod val="50000"/>
                </a:schemeClr>
              </a:solidFill>
              <a:latin typeface="Sitka Heading" panose="02000505000000020004" pitchFamily="2" charset="0"/>
            </a:endParaRP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1267194" y="2169551"/>
            <a:ext cx="4525598" cy="1883834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tr-TR" sz="2400" i="1" dirty="0" smtClean="0">
                <a:solidFill>
                  <a:schemeClr val="tx1"/>
                </a:solidFill>
                <a:latin typeface="Sitka Banner" panose="02000505000000020004" pitchFamily="2" charset="0"/>
              </a:rPr>
              <a:t> </a:t>
            </a:r>
            <a:r>
              <a:rPr lang="tr-TR" sz="2400" dirty="0" smtClean="0">
                <a:solidFill>
                  <a:schemeClr val="tx1"/>
                </a:solidFill>
                <a:latin typeface="Sitka Banner" panose="02000505000000020004" pitchFamily="2" charset="0"/>
              </a:rPr>
              <a:t>Kur</a:t>
            </a:r>
            <a:r>
              <a:rPr lang="tr-TR" sz="2400" dirty="0">
                <a:solidFill>
                  <a:schemeClr val="tx1"/>
                </a:solidFill>
                <a:latin typeface="Sitka Banner" panose="02000505000000020004" pitchFamily="2" charset="0"/>
              </a:rPr>
              <a:t> içinde gösterdiğiniz </a:t>
            </a:r>
            <a:r>
              <a:rPr lang="tr-TR" sz="2400" dirty="0" smtClean="0">
                <a:solidFill>
                  <a:schemeClr val="tx1"/>
                </a:solidFill>
                <a:latin typeface="Sitka Banner" panose="02000505000000020004" pitchFamily="2" charset="0"/>
              </a:rPr>
              <a:t>okuma becerileri performansınız*, size ders içinde verilen bir ödevle değerlendirilir.</a:t>
            </a:r>
            <a:endParaRPr lang="en-US" sz="2400" dirty="0">
              <a:solidFill>
                <a:schemeClr val="tx1"/>
              </a:solidFill>
              <a:latin typeface="Sitka Banner" panose="02000505000000020004" pitchFamily="2" charset="0"/>
            </a:endParaRPr>
          </a:p>
          <a:p>
            <a:pPr>
              <a:buFont typeface="Wingdings" panose="05000000000000000000" pitchFamily="2" charset="2"/>
              <a:buChar char="§"/>
            </a:pPr>
            <a:endParaRPr lang="en-US" sz="2400" b="1" dirty="0">
              <a:solidFill>
                <a:schemeClr val="tx1"/>
              </a:solidFill>
              <a:latin typeface="Sitka Banner" panose="02000505000000020004" pitchFamily="2" charset="0"/>
            </a:endParaRPr>
          </a:p>
          <a:p>
            <a:pPr>
              <a:buFont typeface="Wingdings" panose="05000000000000000000" pitchFamily="2" charset="2"/>
              <a:buChar char="§"/>
            </a:pPr>
            <a:endParaRPr lang="en-US" sz="2400" dirty="0">
              <a:solidFill>
                <a:schemeClr val="tx1"/>
              </a:solidFill>
              <a:latin typeface="Sitka Banner" panose="02000505000000020004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72430" y="143690"/>
            <a:ext cx="760418" cy="776151"/>
          </a:xfrm>
          <a:prstGeom prst="rect">
            <a:avLst/>
          </a:prstGeom>
        </p:spPr>
      </p:pic>
      <p:cxnSp>
        <p:nvCxnSpPr>
          <p:cNvPr id="5" name="Straight Connector 4"/>
          <p:cNvCxnSpPr/>
          <p:nvPr/>
        </p:nvCxnSpPr>
        <p:spPr>
          <a:xfrm>
            <a:off x="5962706" y="1737360"/>
            <a:ext cx="0" cy="3830926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6" name="Rectangle 5"/>
          <p:cNvSpPr/>
          <p:nvPr/>
        </p:nvSpPr>
        <p:spPr>
          <a:xfrm>
            <a:off x="1138589" y="5168176"/>
            <a:ext cx="4824117" cy="40011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effectLst>
            <a:softEdge rad="127000"/>
          </a:effectLst>
        </p:spPr>
        <p:txBody>
          <a:bodyPr wrap="square">
            <a:spAutoFit/>
          </a:bodyPr>
          <a:lstStyle/>
          <a:p>
            <a:pPr algn="ctr"/>
            <a:r>
              <a:rPr lang="tr-TR" sz="2000" dirty="0" smtClean="0">
                <a:latin typeface="Sitka Banner" panose="02000505000000020004" pitchFamily="2" charset="0"/>
              </a:rPr>
              <a:t>*Elementary düzeyinde </a:t>
            </a:r>
            <a:r>
              <a:rPr lang="tr-TR" sz="2000" b="1" dirty="0" smtClean="0">
                <a:latin typeface="Sitka Banner" panose="02000505000000020004" pitchFamily="2" charset="0"/>
              </a:rPr>
              <a:t>Reading </a:t>
            </a:r>
            <a:r>
              <a:rPr lang="tr-TR" sz="2000" b="1" dirty="0" err="1" smtClean="0">
                <a:latin typeface="Sitka Banner" panose="02000505000000020004" pitchFamily="2" charset="0"/>
              </a:rPr>
              <a:t>Task</a:t>
            </a:r>
            <a:r>
              <a:rPr lang="tr-TR" sz="2000" b="1" dirty="0" smtClean="0">
                <a:latin typeface="Sitka Banner" panose="02000505000000020004" pitchFamily="2" charset="0"/>
              </a:rPr>
              <a:t> </a:t>
            </a:r>
            <a:r>
              <a:rPr lang="tr-TR" sz="2000" dirty="0">
                <a:latin typeface="Sitka Banner" panose="02000505000000020004" pitchFamily="2" charset="0"/>
              </a:rPr>
              <a:t>yoktur.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796492" y="2270304"/>
            <a:ext cx="4366011" cy="1015663"/>
          </a:xfrm>
          <a:prstGeom prst="rect">
            <a:avLst/>
          </a:prstGeom>
          <a:solidFill>
            <a:schemeClr val="bg2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lvl="0" algn="ctr"/>
            <a:r>
              <a:rPr lang="tr-TR" sz="2000" smtClean="0">
                <a:solidFill>
                  <a:prstClr val="black"/>
                </a:solidFill>
                <a:latin typeface="Sitka Banner" panose="02000505000000020004" pitchFamily="2" charset="0"/>
              </a:rPr>
              <a:t>«Reading Task Notu» Reading Quiz Notuyla birleşip ortalamanın %5’ini oluşturur.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79090F-41AB-4FD7-A721-6B283CCC27F9}" type="slidenum">
              <a:rPr lang="tr-TR" smtClean="0"/>
              <a:t>31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849863868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9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6" grpId="0" animBg="1"/>
      <p:bldP spid="7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err="1" smtClean="0">
                <a:solidFill>
                  <a:schemeClr val="bg2">
                    <a:lumMod val="50000"/>
                  </a:schemeClr>
                </a:solidFill>
                <a:latin typeface="Sitka Heading" panose="02000505000000020004" pitchFamily="2" charset="0"/>
              </a:rPr>
              <a:t>Speaking</a:t>
            </a:r>
            <a:r>
              <a:rPr lang="tr-TR" smtClean="0">
                <a:solidFill>
                  <a:schemeClr val="bg2">
                    <a:lumMod val="50000"/>
                  </a:schemeClr>
                </a:solidFill>
                <a:latin typeface="Sitka Heading" panose="02000505000000020004" pitchFamily="2" charset="0"/>
              </a:rPr>
              <a:t> </a:t>
            </a:r>
            <a:r>
              <a:rPr lang="tr-TR" err="1" smtClean="0">
                <a:solidFill>
                  <a:schemeClr val="bg2">
                    <a:lumMod val="50000"/>
                  </a:schemeClr>
                </a:solidFill>
                <a:latin typeface="Sitka Heading" panose="02000505000000020004" pitchFamily="2" charset="0"/>
              </a:rPr>
              <a:t>Task</a:t>
            </a:r>
            <a:endParaRPr lang="en-US">
              <a:solidFill>
                <a:schemeClr val="bg2">
                  <a:lumMod val="50000"/>
                </a:schemeClr>
              </a:solidFill>
              <a:latin typeface="Sitka Heading" panose="02000505000000020004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72430" y="143690"/>
            <a:ext cx="760418" cy="776151"/>
          </a:xfrm>
          <a:prstGeom prst="rect">
            <a:avLst/>
          </a:prstGeom>
        </p:spPr>
      </p:pic>
      <p:cxnSp>
        <p:nvCxnSpPr>
          <p:cNvPr id="5" name="Straight Connector 4"/>
          <p:cNvCxnSpPr/>
          <p:nvPr/>
        </p:nvCxnSpPr>
        <p:spPr>
          <a:xfrm>
            <a:off x="5962706" y="1737360"/>
            <a:ext cx="0" cy="3830926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6796492" y="2270304"/>
            <a:ext cx="4366011" cy="1015663"/>
          </a:xfrm>
          <a:prstGeom prst="rect">
            <a:avLst/>
          </a:prstGeom>
          <a:solidFill>
            <a:schemeClr val="bg2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lvl="0" algn="ctr"/>
            <a:r>
              <a:rPr lang="tr-TR" sz="2000" smtClean="0">
                <a:solidFill>
                  <a:prstClr val="black"/>
                </a:solidFill>
                <a:latin typeface="Sitka Banner" panose="02000505000000020004" pitchFamily="2" charset="0"/>
              </a:rPr>
              <a:t>«Speaking Task Notu» Speaking Quiz Notuyla birleşip ortalamanın %5’ini oluşturur.</a:t>
            </a:r>
          </a:p>
        </p:txBody>
      </p:sp>
      <p:sp>
        <p:nvSpPr>
          <p:cNvPr id="7" name="İçerik Yer Tutucusu 2"/>
          <p:cNvSpPr txBox="1">
            <a:spLocks/>
          </p:cNvSpPr>
          <p:nvPr/>
        </p:nvSpPr>
        <p:spPr>
          <a:xfrm>
            <a:off x="1267194" y="2169551"/>
            <a:ext cx="4525598" cy="1638174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anose="05000000000000000000" pitchFamily="2" charset="2"/>
              <a:buChar char="§"/>
            </a:pPr>
            <a:r>
              <a:rPr lang="tr-TR" sz="2400" i="1" dirty="0" smtClean="0">
                <a:solidFill>
                  <a:schemeClr val="tx1"/>
                </a:solidFill>
                <a:latin typeface="Sitka Banner" panose="02000505000000020004" pitchFamily="2" charset="0"/>
              </a:rPr>
              <a:t> </a:t>
            </a:r>
            <a:r>
              <a:rPr lang="tr-TR" sz="2400" dirty="0" smtClean="0">
                <a:solidFill>
                  <a:schemeClr val="tx1"/>
                </a:solidFill>
                <a:latin typeface="Sitka Banner" panose="02000505000000020004" pitchFamily="2" charset="0"/>
              </a:rPr>
              <a:t>Kur içinde gösterdiğiniz konuşma becerileri performansınız, ders içinde sunacağınız iki ödevle değerlendirilir.</a:t>
            </a:r>
            <a:endParaRPr lang="en-US" sz="2400" b="1" dirty="0" smtClean="0">
              <a:solidFill>
                <a:schemeClr val="tx1"/>
              </a:solidFill>
              <a:latin typeface="Sitka Banner" panose="02000505000000020004" pitchFamily="2" charset="0"/>
            </a:endParaRPr>
          </a:p>
          <a:p>
            <a:pPr>
              <a:buFont typeface="Wingdings" panose="05000000000000000000" pitchFamily="2" charset="2"/>
              <a:buChar char="§"/>
            </a:pPr>
            <a:endParaRPr lang="en-US" sz="2400" dirty="0">
              <a:solidFill>
                <a:schemeClr val="tx1"/>
              </a:solidFill>
              <a:latin typeface="Sitka Banner" panose="02000505000000020004" pitchFamily="2" charset="0"/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79090F-41AB-4FD7-A721-6B283CCC27F9}" type="slidenum">
              <a:rPr lang="tr-TR" smtClean="0"/>
              <a:t>32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186493560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build="p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>
                <a:solidFill>
                  <a:schemeClr val="bg2">
                    <a:lumMod val="50000"/>
                  </a:schemeClr>
                </a:solidFill>
                <a:latin typeface="Sitka Heading" panose="02000505000000020004" pitchFamily="2" charset="0"/>
              </a:rPr>
              <a:t>Mid-term</a:t>
            </a:r>
            <a:endParaRPr lang="en-US" dirty="0">
              <a:solidFill>
                <a:schemeClr val="bg2">
                  <a:lumMod val="50000"/>
                </a:schemeClr>
              </a:solidFill>
              <a:latin typeface="Sitka Heading" panose="02000505000000020004" pitchFamily="2" charset="0"/>
            </a:endParaRP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1270568" y="2168799"/>
            <a:ext cx="4518851" cy="3849225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tr-TR" sz="2400" dirty="0" smtClean="0">
                <a:solidFill>
                  <a:schemeClr val="tx1"/>
                </a:solidFill>
                <a:latin typeface="Sitka Banner" panose="02000505000000020004" pitchFamily="2" charset="0"/>
              </a:rPr>
              <a:t> </a:t>
            </a:r>
            <a:r>
              <a:rPr lang="tr-TR" sz="2400" dirty="0" err="1" smtClean="0">
                <a:solidFill>
                  <a:schemeClr val="tx1"/>
                </a:solidFill>
                <a:latin typeface="Sitka Banner" panose="02000505000000020004" pitchFamily="2" charset="0"/>
              </a:rPr>
              <a:t>Use</a:t>
            </a:r>
            <a:r>
              <a:rPr lang="tr-TR" sz="2400" dirty="0" smtClean="0">
                <a:solidFill>
                  <a:schemeClr val="tx1"/>
                </a:solidFill>
                <a:latin typeface="Sitka Banner" panose="02000505000000020004" pitchFamily="2" charset="0"/>
              </a:rPr>
              <a:t> </a:t>
            </a:r>
            <a:r>
              <a:rPr lang="tr-TR" sz="2400" dirty="0">
                <a:solidFill>
                  <a:schemeClr val="tx1"/>
                </a:solidFill>
                <a:latin typeface="Sitka Banner" panose="02000505000000020004" pitchFamily="2" charset="0"/>
              </a:rPr>
              <a:t>of English, </a:t>
            </a:r>
            <a:r>
              <a:rPr lang="tr-TR" sz="2400" dirty="0" err="1" smtClean="0">
                <a:solidFill>
                  <a:schemeClr val="tx1"/>
                </a:solidFill>
                <a:latin typeface="Sitka Banner" panose="02000505000000020004" pitchFamily="2" charset="0"/>
              </a:rPr>
              <a:t>Writing</a:t>
            </a:r>
            <a:r>
              <a:rPr lang="tr-TR" sz="2400" dirty="0" smtClean="0">
                <a:solidFill>
                  <a:schemeClr val="tx1"/>
                </a:solidFill>
                <a:latin typeface="Sitka Banner" panose="02000505000000020004" pitchFamily="2" charset="0"/>
              </a:rPr>
              <a:t> ve </a:t>
            </a:r>
            <a:r>
              <a:rPr lang="tr-TR" sz="2400" dirty="0">
                <a:solidFill>
                  <a:schemeClr val="tx1"/>
                </a:solidFill>
                <a:latin typeface="Sitka Banner" panose="02000505000000020004" pitchFamily="2" charset="0"/>
              </a:rPr>
              <a:t>Reading bölümleri içerir</a:t>
            </a:r>
            <a:r>
              <a:rPr lang="tr-TR" sz="2400" dirty="0" smtClean="0">
                <a:solidFill>
                  <a:schemeClr val="tx1"/>
                </a:solidFill>
                <a:latin typeface="Sitka Banner" panose="02000505000000020004" pitchFamily="2" charset="0"/>
              </a:rPr>
              <a:t>.</a:t>
            </a:r>
          </a:p>
          <a:p>
            <a:pPr>
              <a:buFont typeface="Wingdings" panose="05000000000000000000" pitchFamily="2" charset="2"/>
              <a:buChar char="§"/>
            </a:pPr>
            <a:endParaRPr lang="tr-TR" sz="2400" dirty="0">
              <a:solidFill>
                <a:schemeClr val="tx1"/>
              </a:solidFill>
              <a:latin typeface="Sitka Banner" panose="02000505000000020004" pitchFamily="2" charset="0"/>
            </a:endParaRPr>
          </a:p>
          <a:p>
            <a:pPr>
              <a:buFont typeface="Wingdings" panose="05000000000000000000" pitchFamily="2" charset="2"/>
              <a:buChar char="§"/>
            </a:pPr>
            <a:r>
              <a:rPr lang="tr-TR" sz="2400" dirty="0" smtClean="0">
                <a:solidFill>
                  <a:schemeClr val="tx1"/>
                </a:solidFill>
                <a:latin typeface="Sitka Banner" panose="02000505000000020004" pitchFamily="2" charset="0"/>
              </a:rPr>
              <a:t> </a:t>
            </a:r>
            <a:r>
              <a:rPr lang="tr-TR" sz="2400" dirty="0" err="1" smtClean="0">
                <a:solidFill>
                  <a:schemeClr val="tx1"/>
                </a:solidFill>
                <a:latin typeface="Sitka Banner" panose="02000505000000020004" pitchFamily="2" charset="0"/>
              </a:rPr>
              <a:t>Mid-term’e</a:t>
            </a:r>
            <a:r>
              <a:rPr lang="tr-TR" sz="2400" dirty="0" smtClean="0">
                <a:solidFill>
                  <a:schemeClr val="tx1"/>
                </a:solidFill>
                <a:latin typeface="Sitka Banner" panose="02000505000000020004" pitchFamily="2" charset="0"/>
              </a:rPr>
              <a:t> kadar işlediğiniz</a:t>
            </a:r>
            <a:r>
              <a:rPr lang="tr-TR" sz="2400" b="1" dirty="0" smtClean="0">
                <a:solidFill>
                  <a:schemeClr val="tx1"/>
                </a:solidFill>
                <a:latin typeface="Sitka Banner" panose="02000505000000020004" pitchFamily="2" charset="0"/>
              </a:rPr>
              <a:t> </a:t>
            </a:r>
            <a:r>
              <a:rPr lang="tr-TR" sz="2400" b="1" dirty="0">
                <a:solidFill>
                  <a:schemeClr val="tx1"/>
                </a:solidFill>
                <a:latin typeface="Sitka Banner" panose="02000505000000020004" pitchFamily="2" charset="0"/>
              </a:rPr>
              <a:t>tüm konulardan </a:t>
            </a:r>
            <a:r>
              <a:rPr lang="tr-TR" sz="2400" dirty="0">
                <a:solidFill>
                  <a:schemeClr val="tx1"/>
                </a:solidFill>
                <a:latin typeface="Sitka Banner" panose="02000505000000020004" pitchFamily="2" charset="0"/>
              </a:rPr>
              <a:t>sorumlusunuz</a:t>
            </a:r>
            <a:r>
              <a:rPr lang="tr-TR" sz="2400" dirty="0" smtClean="0">
                <a:solidFill>
                  <a:schemeClr val="tx1"/>
                </a:solidFill>
                <a:latin typeface="Sitka Banner" panose="02000505000000020004" pitchFamily="2" charset="0"/>
              </a:rPr>
              <a:t>.</a:t>
            </a:r>
            <a:endParaRPr lang="tr-TR" sz="2400" dirty="0">
              <a:solidFill>
                <a:schemeClr val="tx1"/>
              </a:solidFill>
              <a:latin typeface="Sitka Banner" panose="02000505000000020004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72430" y="143690"/>
            <a:ext cx="760418" cy="776151"/>
          </a:xfrm>
          <a:prstGeom prst="rect">
            <a:avLst/>
          </a:prstGeom>
        </p:spPr>
      </p:pic>
      <p:cxnSp>
        <p:nvCxnSpPr>
          <p:cNvPr id="5" name="Straight Connector 4"/>
          <p:cNvCxnSpPr/>
          <p:nvPr/>
        </p:nvCxnSpPr>
        <p:spPr>
          <a:xfrm>
            <a:off x="5962706" y="1737360"/>
            <a:ext cx="0" cy="3830926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6796492" y="2270304"/>
            <a:ext cx="4366011" cy="707886"/>
          </a:xfrm>
          <a:prstGeom prst="rect">
            <a:avLst/>
          </a:prstGeom>
          <a:solidFill>
            <a:schemeClr val="bg2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lvl="0" algn="ctr"/>
            <a:r>
              <a:rPr lang="tr-TR" sz="2000" smtClean="0">
                <a:solidFill>
                  <a:prstClr val="black"/>
                </a:solidFill>
                <a:latin typeface="Sitka Banner" panose="02000505000000020004" pitchFamily="2" charset="0"/>
              </a:rPr>
              <a:t>«Mid-term Notu» kur ortalamasının %25’ini oluşturur.</a:t>
            </a:r>
          </a:p>
        </p:txBody>
      </p:sp>
      <p:sp>
        <p:nvSpPr>
          <p:cNvPr id="8" name="Rectangle 7"/>
          <p:cNvSpPr/>
          <p:nvPr/>
        </p:nvSpPr>
        <p:spPr>
          <a:xfrm>
            <a:off x="6214845" y="3511134"/>
            <a:ext cx="3010227" cy="22108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91440" indent="-91440" defTabSz="914400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rgbClr val="1CADE4"/>
              </a:buClr>
              <a:buSzPct val="100000"/>
              <a:buFont typeface="Wingdings" panose="05000000000000000000" pitchFamily="2" charset="2"/>
              <a:buChar char="§"/>
            </a:pPr>
            <a:r>
              <a:rPr lang="tr-TR" sz="2000" dirty="0" smtClean="0">
                <a:solidFill>
                  <a:prstClr val="black"/>
                </a:solidFill>
                <a:latin typeface="Sitka Banner" panose="02000505000000020004" pitchFamily="2" charset="0"/>
              </a:rPr>
              <a:t> </a:t>
            </a:r>
            <a:r>
              <a:rPr lang="tr-TR" sz="2000" dirty="0" err="1" smtClean="0">
                <a:latin typeface="Sitka Banner" panose="02000505000000020004" pitchFamily="2" charset="0"/>
              </a:rPr>
              <a:t>Mid-term</a:t>
            </a:r>
            <a:r>
              <a:rPr lang="tr-TR" sz="2000" dirty="0" smtClean="0">
                <a:latin typeface="Sitka Banner" panose="02000505000000020004" pitchFamily="2" charset="0"/>
              </a:rPr>
              <a:t> </a:t>
            </a:r>
            <a:r>
              <a:rPr lang="tr-TR" sz="2000" dirty="0">
                <a:latin typeface="Sitka Banner" panose="02000505000000020004" pitchFamily="2" charset="0"/>
              </a:rPr>
              <a:t>sınavından bir hafta önce </a:t>
            </a:r>
            <a:r>
              <a:rPr lang="tr-TR" sz="2000" b="1" dirty="0">
                <a:latin typeface="Sitka Banner" panose="02000505000000020004" pitchFamily="2" charset="0"/>
              </a:rPr>
              <a:t>«</a:t>
            </a:r>
            <a:r>
              <a:rPr lang="tr-TR" sz="2000" b="1" dirty="0" err="1">
                <a:latin typeface="Sitka Banner" panose="02000505000000020004" pitchFamily="2" charset="0"/>
              </a:rPr>
              <a:t>Mid-term</a:t>
            </a:r>
            <a:r>
              <a:rPr lang="tr-TR" sz="2000" b="1" dirty="0">
                <a:latin typeface="Sitka Banner" panose="02000505000000020004" pitchFamily="2" charset="0"/>
              </a:rPr>
              <a:t> </a:t>
            </a:r>
            <a:r>
              <a:rPr lang="tr-TR" sz="2000" b="1" dirty="0" err="1">
                <a:latin typeface="Sitka Banner" panose="02000505000000020004" pitchFamily="2" charset="0"/>
              </a:rPr>
              <a:t>Sample</a:t>
            </a:r>
            <a:r>
              <a:rPr lang="tr-TR" sz="2000" b="1" dirty="0" smtClean="0">
                <a:latin typeface="Sitka Banner" panose="02000505000000020004" pitchFamily="2" charset="0"/>
              </a:rPr>
              <a:t>»</a:t>
            </a:r>
            <a:r>
              <a:rPr lang="tr-TR" sz="2000" dirty="0">
                <a:latin typeface="Sitka Banner" panose="02000505000000020004" pitchFamily="2" charset="0"/>
              </a:rPr>
              <a:t>,</a:t>
            </a:r>
            <a:r>
              <a:rPr lang="tr-TR" sz="2000" dirty="0" smtClean="0">
                <a:latin typeface="Sitka Banner" panose="02000505000000020004" pitchFamily="2" charset="0"/>
              </a:rPr>
              <a:t> </a:t>
            </a:r>
            <a:r>
              <a:rPr lang="tr-TR" sz="2000" dirty="0" err="1" smtClean="0">
                <a:latin typeface="Sitka Banner" panose="02000505000000020004" pitchFamily="2" charset="0"/>
              </a:rPr>
              <a:t>Mid-term</a:t>
            </a:r>
            <a:r>
              <a:rPr lang="tr-TR" sz="2000" dirty="0" smtClean="0">
                <a:latin typeface="Sitka Banner" panose="02000505000000020004" pitchFamily="2" charset="0"/>
              </a:rPr>
              <a:t> </a:t>
            </a:r>
            <a:r>
              <a:rPr lang="tr-TR" sz="2000" dirty="0">
                <a:latin typeface="Sitka Banner" panose="02000505000000020004" pitchFamily="2" charset="0"/>
              </a:rPr>
              <a:t>sınavının </a:t>
            </a:r>
            <a:r>
              <a:rPr lang="tr-TR" sz="2000" dirty="0" smtClean="0">
                <a:latin typeface="Sitka Banner" panose="02000505000000020004" pitchFamily="2" charset="0"/>
              </a:rPr>
              <a:t>örneği, </a:t>
            </a:r>
            <a:r>
              <a:rPr lang="tr-TR" sz="2000" dirty="0" err="1">
                <a:latin typeface="Sitka Banner" panose="02000505000000020004" pitchFamily="2" charset="0"/>
              </a:rPr>
              <a:t>Copy</a:t>
            </a:r>
            <a:r>
              <a:rPr lang="tr-TR" sz="2000" dirty="0">
                <a:latin typeface="Sitka Banner" panose="02000505000000020004" pitchFamily="2" charset="0"/>
              </a:rPr>
              <a:t> Center’dan </a:t>
            </a:r>
            <a:r>
              <a:rPr lang="tr-TR" sz="2000" dirty="0" smtClean="0">
                <a:latin typeface="Sitka Banner" panose="02000505000000020004" pitchFamily="2" charset="0"/>
              </a:rPr>
              <a:t>temin </a:t>
            </a:r>
            <a:r>
              <a:rPr lang="tr-TR" sz="2000" dirty="0">
                <a:latin typeface="Sitka Banner" panose="02000505000000020004" pitchFamily="2" charset="0"/>
              </a:rPr>
              <a:t>edebilirsiniz.</a:t>
            </a:r>
            <a:endParaRPr lang="en-US" sz="2000" dirty="0">
              <a:latin typeface="Sitka Banner" panose="02000505000000020004" pitchFamily="2" charset="0"/>
            </a:endParaRPr>
          </a:p>
          <a:p>
            <a:pPr marL="91440" lvl="0" indent="-91440" defTabSz="914400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rgbClr val="1CADE4"/>
              </a:buClr>
              <a:buSzPct val="100000"/>
              <a:buFont typeface="Wingdings" panose="05000000000000000000" pitchFamily="2" charset="2"/>
              <a:buChar char="§"/>
            </a:pPr>
            <a:endParaRPr lang="tr-TR" sz="2000" dirty="0">
              <a:solidFill>
                <a:prstClr val="black"/>
              </a:solidFill>
              <a:latin typeface="Sitka Banner" panose="02000505000000020004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9422888" y="4077956"/>
            <a:ext cx="173961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3200" dirty="0" err="1">
                <a:solidFill>
                  <a:schemeClr val="accent2"/>
                </a:solidFill>
                <a:latin typeface="Bernard MT Condensed" panose="02050806060905020404" pitchFamily="18" charset="0"/>
              </a:rPr>
              <a:t>Copy</a:t>
            </a:r>
            <a:endParaRPr lang="tr-TR" sz="3200" dirty="0">
              <a:solidFill>
                <a:schemeClr val="accent2"/>
              </a:solidFill>
              <a:latin typeface="Bernard MT Condensed" panose="02050806060905020404" pitchFamily="18" charset="0"/>
            </a:endParaRPr>
          </a:p>
          <a:p>
            <a:pPr algn="ctr"/>
            <a:r>
              <a:rPr lang="tr-TR" sz="3200" dirty="0" smtClean="0">
                <a:solidFill>
                  <a:schemeClr val="accent2"/>
                </a:solidFill>
                <a:latin typeface="Bernard MT Condensed" panose="02050806060905020404" pitchFamily="18" charset="0"/>
              </a:rPr>
              <a:t>Center</a:t>
            </a:r>
            <a:endParaRPr lang="tr-TR" sz="3200" dirty="0">
              <a:solidFill>
                <a:schemeClr val="accent2"/>
              </a:solidFill>
              <a:latin typeface="Bernard MT Condensed" panose="02050806060905020404" pitchFamily="18" charset="0"/>
            </a:endParaRPr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79090F-41AB-4FD7-A721-6B283CCC27F9}" type="slidenum">
              <a:rPr lang="tr-TR" smtClean="0"/>
              <a:t>33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997328620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6" grpId="0" animBg="1"/>
      <p:bldP spid="8" grpId="0"/>
      <p:bldP spid="9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1104103" y="289213"/>
            <a:ext cx="10058400" cy="1450757"/>
          </a:xfrm>
        </p:spPr>
        <p:txBody>
          <a:bodyPr/>
          <a:lstStyle/>
          <a:p>
            <a:r>
              <a:rPr lang="tr-TR" smtClean="0">
                <a:solidFill>
                  <a:schemeClr val="bg2">
                    <a:lumMod val="50000"/>
                  </a:schemeClr>
                </a:solidFill>
                <a:latin typeface="Sitka Heading" panose="02000505000000020004" pitchFamily="2" charset="0"/>
              </a:rPr>
              <a:t>Final</a:t>
            </a:r>
            <a:endParaRPr lang="en-US">
              <a:solidFill>
                <a:schemeClr val="bg2">
                  <a:lumMod val="50000"/>
                </a:schemeClr>
              </a:solidFill>
              <a:latin typeface="Sitka Heading" panose="02000505000000020004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72430" y="143690"/>
            <a:ext cx="760418" cy="776151"/>
          </a:xfrm>
          <a:prstGeom prst="rect">
            <a:avLst/>
          </a:prstGeom>
        </p:spPr>
      </p:pic>
      <p:cxnSp>
        <p:nvCxnSpPr>
          <p:cNvPr id="5" name="Straight Connector 4"/>
          <p:cNvCxnSpPr/>
          <p:nvPr/>
        </p:nvCxnSpPr>
        <p:spPr>
          <a:xfrm>
            <a:off x="5962706" y="1737360"/>
            <a:ext cx="0" cy="3830926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6" name="İçerik Yer Tutucusu 2"/>
          <p:cNvSpPr txBox="1">
            <a:spLocks/>
          </p:cNvSpPr>
          <p:nvPr/>
        </p:nvSpPr>
        <p:spPr>
          <a:xfrm>
            <a:off x="1270568" y="2168799"/>
            <a:ext cx="4518851" cy="3849225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anose="05000000000000000000" pitchFamily="2" charset="2"/>
              <a:buChar char="§"/>
            </a:pPr>
            <a:r>
              <a:rPr lang="tr-TR" sz="2400" smtClean="0">
                <a:solidFill>
                  <a:schemeClr val="tx1"/>
                </a:solidFill>
                <a:latin typeface="Sitka Banner" panose="02000505000000020004" pitchFamily="2" charset="0"/>
              </a:rPr>
              <a:t> Use of English, Writing ve Reading bölümleri içerir.</a:t>
            </a:r>
          </a:p>
          <a:p>
            <a:pPr>
              <a:buFont typeface="Wingdings" panose="05000000000000000000" pitchFamily="2" charset="2"/>
              <a:buChar char="§"/>
            </a:pPr>
            <a:endParaRPr lang="tr-TR" sz="2400" smtClean="0">
              <a:solidFill>
                <a:schemeClr val="tx1"/>
              </a:solidFill>
              <a:latin typeface="Sitka Banner" panose="02000505000000020004" pitchFamily="2" charset="0"/>
            </a:endParaRPr>
          </a:p>
          <a:p>
            <a:pPr>
              <a:buFont typeface="Wingdings" panose="05000000000000000000" pitchFamily="2" charset="2"/>
              <a:buChar char="§"/>
            </a:pPr>
            <a:r>
              <a:rPr lang="tr-TR" sz="2400" smtClean="0">
                <a:solidFill>
                  <a:schemeClr val="tx1"/>
                </a:solidFill>
                <a:latin typeface="Sitka Banner" panose="02000505000000020004" pitchFamily="2" charset="0"/>
              </a:rPr>
              <a:t> Kur boyunca işlediğiniz</a:t>
            </a:r>
            <a:r>
              <a:rPr lang="tr-TR" sz="2400" b="1" smtClean="0">
                <a:solidFill>
                  <a:schemeClr val="tx1"/>
                </a:solidFill>
                <a:latin typeface="Sitka Banner" panose="02000505000000020004" pitchFamily="2" charset="0"/>
              </a:rPr>
              <a:t> tüm konulardan </a:t>
            </a:r>
            <a:r>
              <a:rPr lang="tr-TR" sz="2400" smtClean="0">
                <a:solidFill>
                  <a:schemeClr val="tx1"/>
                </a:solidFill>
                <a:latin typeface="Sitka Banner" panose="02000505000000020004" pitchFamily="2" charset="0"/>
              </a:rPr>
              <a:t>sorumlusunuz.</a:t>
            </a:r>
            <a:endParaRPr lang="tr-TR" sz="2400">
              <a:solidFill>
                <a:schemeClr val="tx1"/>
              </a:solidFill>
              <a:latin typeface="Sitka Banner" panose="02000505000000020004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796492" y="2270304"/>
            <a:ext cx="4366011" cy="707886"/>
          </a:xfrm>
          <a:prstGeom prst="rect">
            <a:avLst/>
          </a:prstGeom>
          <a:solidFill>
            <a:schemeClr val="bg2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lvl="0" algn="ctr"/>
            <a:r>
              <a:rPr lang="tr-TR" sz="2000" smtClean="0">
                <a:solidFill>
                  <a:prstClr val="black"/>
                </a:solidFill>
                <a:latin typeface="Sitka Banner" panose="02000505000000020004" pitchFamily="2" charset="0"/>
              </a:rPr>
              <a:t>«Final Notu» kur ortalamasının </a:t>
            </a:r>
          </a:p>
          <a:p>
            <a:pPr lvl="0" algn="ctr"/>
            <a:r>
              <a:rPr lang="tr-TR" sz="2000" smtClean="0">
                <a:solidFill>
                  <a:prstClr val="black"/>
                </a:solidFill>
                <a:latin typeface="Sitka Banner" panose="02000505000000020004" pitchFamily="2" charset="0"/>
              </a:rPr>
              <a:t>%40’ını oluşturur.</a:t>
            </a:r>
          </a:p>
        </p:txBody>
      </p:sp>
      <p:sp>
        <p:nvSpPr>
          <p:cNvPr id="8" name="Rectangle 7"/>
          <p:cNvSpPr/>
          <p:nvPr/>
        </p:nvSpPr>
        <p:spPr>
          <a:xfrm>
            <a:off x="6214845" y="3386008"/>
            <a:ext cx="3010227" cy="19338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91440" indent="-91440" defTabSz="914400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rgbClr val="1CADE4"/>
              </a:buClr>
              <a:buSzPct val="100000"/>
              <a:buFont typeface="Wingdings" panose="05000000000000000000" pitchFamily="2" charset="2"/>
              <a:buChar char="§"/>
            </a:pPr>
            <a:r>
              <a:rPr lang="tr-TR" sz="2000" dirty="0" smtClean="0">
                <a:solidFill>
                  <a:prstClr val="black"/>
                </a:solidFill>
                <a:latin typeface="Sitka Banner" panose="02000505000000020004" pitchFamily="2" charset="0"/>
              </a:rPr>
              <a:t> </a:t>
            </a:r>
            <a:r>
              <a:rPr lang="tr-TR" sz="2000" dirty="0" smtClean="0">
                <a:latin typeface="Sitka Banner" panose="02000505000000020004" pitchFamily="2" charset="0"/>
              </a:rPr>
              <a:t>Final </a:t>
            </a:r>
            <a:r>
              <a:rPr lang="tr-TR" sz="2000" dirty="0">
                <a:latin typeface="Sitka Banner" panose="02000505000000020004" pitchFamily="2" charset="0"/>
              </a:rPr>
              <a:t>sınavından bir hafta önce </a:t>
            </a:r>
            <a:r>
              <a:rPr lang="tr-TR" sz="2000" b="1" dirty="0" smtClean="0">
                <a:latin typeface="Sitka Banner" panose="02000505000000020004" pitchFamily="2" charset="0"/>
              </a:rPr>
              <a:t>«Final </a:t>
            </a:r>
            <a:r>
              <a:rPr lang="tr-TR" sz="2000" b="1" dirty="0" err="1" smtClean="0">
                <a:latin typeface="Sitka Banner" panose="02000505000000020004" pitchFamily="2" charset="0"/>
              </a:rPr>
              <a:t>Sample</a:t>
            </a:r>
            <a:r>
              <a:rPr lang="tr-TR" sz="2000" b="1" dirty="0" smtClean="0">
                <a:latin typeface="Sitka Banner" panose="02000505000000020004" pitchFamily="2" charset="0"/>
              </a:rPr>
              <a:t>»</a:t>
            </a:r>
            <a:r>
              <a:rPr lang="tr-TR" sz="2000" dirty="0" smtClean="0">
                <a:latin typeface="Sitka Banner" panose="02000505000000020004" pitchFamily="2" charset="0"/>
              </a:rPr>
              <a:t>, Final </a:t>
            </a:r>
            <a:r>
              <a:rPr lang="tr-TR" sz="2000" dirty="0">
                <a:latin typeface="Sitka Banner" panose="02000505000000020004" pitchFamily="2" charset="0"/>
              </a:rPr>
              <a:t>sınavının </a:t>
            </a:r>
            <a:r>
              <a:rPr lang="tr-TR" sz="2000" dirty="0" smtClean="0">
                <a:latin typeface="Sitka Banner" panose="02000505000000020004" pitchFamily="2" charset="0"/>
              </a:rPr>
              <a:t>örneği, </a:t>
            </a:r>
            <a:r>
              <a:rPr lang="tr-TR" sz="2000" dirty="0" err="1">
                <a:latin typeface="Sitka Banner" panose="02000505000000020004" pitchFamily="2" charset="0"/>
              </a:rPr>
              <a:t>Copy</a:t>
            </a:r>
            <a:r>
              <a:rPr lang="tr-TR" sz="2000" dirty="0">
                <a:latin typeface="Sitka Banner" panose="02000505000000020004" pitchFamily="2" charset="0"/>
              </a:rPr>
              <a:t> Center’dan </a:t>
            </a:r>
            <a:r>
              <a:rPr lang="tr-TR" sz="2000" dirty="0" smtClean="0">
                <a:latin typeface="Sitka Banner" panose="02000505000000020004" pitchFamily="2" charset="0"/>
              </a:rPr>
              <a:t>temin </a:t>
            </a:r>
            <a:r>
              <a:rPr lang="tr-TR" sz="2000" dirty="0">
                <a:latin typeface="Sitka Banner" panose="02000505000000020004" pitchFamily="2" charset="0"/>
              </a:rPr>
              <a:t>edebilirsiniz.</a:t>
            </a:r>
            <a:endParaRPr lang="en-US" sz="2000" dirty="0">
              <a:latin typeface="Sitka Banner" panose="02000505000000020004" pitchFamily="2" charset="0"/>
            </a:endParaRPr>
          </a:p>
          <a:p>
            <a:pPr marL="91440" lvl="0" indent="-91440" defTabSz="914400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rgbClr val="1CADE4"/>
              </a:buClr>
              <a:buSzPct val="100000"/>
              <a:buFont typeface="Wingdings" panose="05000000000000000000" pitchFamily="2" charset="2"/>
              <a:buChar char="§"/>
            </a:pPr>
            <a:endParaRPr lang="tr-TR" sz="2000" dirty="0">
              <a:solidFill>
                <a:prstClr val="black"/>
              </a:solidFill>
              <a:latin typeface="Sitka Banner" panose="02000505000000020004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9422888" y="3652823"/>
            <a:ext cx="173961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3200" dirty="0" err="1">
                <a:solidFill>
                  <a:schemeClr val="accent2"/>
                </a:solidFill>
                <a:latin typeface="Bernard MT Condensed" panose="02050806060905020404" pitchFamily="18" charset="0"/>
              </a:rPr>
              <a:t>Copy</a:t>
            </a:r>
            <a:endParaRPr lang="tr-TR" sz="3200" dirty="0">
              <a:solidFill>
                <a:schemeClr val="accent2"/>
              </a:solidFill>
              <a:latin typeface="Bernard MT Condensed" panose="02050806060905020404" pitchFamily="18" charset="0"/>
            </a:endParaRPr>
          </a:p>
          <a:p>
            <a:pPr algn="ctr"/>
            <a:r>
              <a:rPr lang="tr-TR" sz="3200" dirty="0" smtClean="0">
                <a:solidFill>
                  <a:schemeClr val="accent2"/>
                </a:solidFill>
                <a:latin typeface="Bernard MT Condensed" panose="02050806060905020404" pitchFamily="18" charset="0"/>
              </a:rPr>
              <a:t>Center</a:t>
            </a:r>
            <a:endParaRPr lang="tr-TR" sz="3200" dirty="0">
              <a:solidFill>
                <a:schemeClr val="accent2"/>
              </a:solidFill>
              <a:latin typeface="Bernard MT Condensed" panose="02050806060905020404" pitchFamily="18" charset="0"/>
            </a:endParaRPr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79090F-41AB-4FD7-A721-6B283CCC27F9}" type="slidenum">
              <a:rPr lang="tr-TR" smtClean="0"/>
              <a:t>34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589946676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uiExpand="1" build="p"/>
      <p:bldP spid="7" grpId="0" animBg="1"/>
      <p:bldP spid="8" grpId="0"/>
      <p:bldP spid="9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>
                <a:solidFill>
                  <a:schemeClr val="bg2">
                    <a:lumMod val="50000"/>
                  </a:schemeClr>
                </a:solidFill>
                <a:latin typeface="Sitka Heading" panose="02000505000000020004" pitchFamily="2" charset="0"/>
              </a:rPr>
              <a:t>Kur Değerlendirmesi</a:t>
            </a:r>
            <a:endParaRPr lang="en-US">
              <a:solidFill>
                <a:schemeClr val="bg2">
                  <a:lumMod val="50000"/>
                </a:schemeClr>
              </a:solidFill>
              <a:latin typeface="Sitka Heading" panose="02000505000000020004" pitchFamily="2" charset="0"/>
            </a:endParaRPr>
          </a:p>
        </p:txBody>
      </p:sp>
      <p:graphicFrame>
        <p:nvGraphicFramePr>
          <p:cNvPr id="4" name="İçerik Yer Tutucusu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43150599"/>
              </p:ext>
            </p:extLst>
          </p:nvPr>
        </p:nvGraphicFramePr>
        <p:xfrm>
          <a:off x="1097280" y="2238143"/>
          <a:ext cx="10175150" cy="3156816"/>
        </p:xfrm>
        <a:graphic>
          <a:graphicData uri="http://schemas.openxmlformats.org/drawingml/2006/table">
            <a:tbl>
              <a:tblPr firstRow="1" bandRow="1"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tableStyleId>{00A15C55-8517-42AA-B614-E9B94910E393}</a:tableStyleId>
              </a:tblPr>
              <a:tblGrid>
                <a:gridCol w="5087575">
                  <a:extLst>
                    <a:ext uri="{9D8B030D-6E8A-4147-A177-3AD203B41FA5}">
                      <a16:colId xmlns:a16="http://schemas.microsoft.com/office/drawing/2014/main" val="3370187601"/>
                    </a:ext>
                  </a:extLst>
                </a:gridCol>
                <a:gridCol w="5087575">
                  <a:extLst>
                    <a:ext uri="{9D8B030D-6E8A-4147-A177-3AD203B41FA5}">
                      <a16:colId xmlns:a16="http://schemas.microsoft.com/office/drawing/2014/main" val="1630487851"/>
                    </a:ext>
                  </a:extLst>
                </a:gridCol>
              </a:tblGrid>
              <a:tr h="526136">
                <a:tc>
                  <a:txBody>
                    <a:bodyPr/>
                    <a:lstStyle/>
                    <a:p>
                      <a:r>
                        <a:rPr lang="tr-TR" sz="2400" smtClean="0">
                          <a:latin typeface="Sitka Banner" panose="02000505000000020004" pitchFamily="2" charset="0"/>
                        </a:rPr>
                        <a:t>SINAV</a:t>
                      </a:r>
                      <a:endParaRPr lang="en-US" sz="2400">
                        <a:latin typeface="Sitka Banner" panose="02000505000000020004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2400" smtClean="0">
                          <a:latin typeface="Sitka Banner" panose="02000505000000020004" pitchFamily="2" charset="0"/>
                        </a:rPr>
                        <a:t>YÜZDELİK</a:t>
                      </a:r>
                      <a:r>
                        <a:rPr lang="tr-TR" sz="2400" baseline="0" smtClean="0">
                          <a:latin typeface="Sitka Banner" panose="02000505000000020004" pitchFamily="2" charset="0"/>
                        </a:rPr>
                        <a:t> PAYI (%)</a:t>
                      </a:r>
                      <a:endParaRPr lang="en-US" sz="2400">
                        <a:latin typeface="Sitka Banner" panose="02000505000000020004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87469022"/>
                  </a:ext>
                </a:extLst>
              </a:tr>
              <a:tr h="526136">
                <a:tc>
                  <a:txBody>
                    <a:bodyPr/>
                    <a:lstStyle/>
                    <a:p>
                      <a:r>
                        <a:rPr lang="tr-TR" sz="2400" smtClean="0">
                          <a:latin typeface="Sitka Banner" panose="02000505000000020004" pitchFamily="2" charset="0"/>
                        </a:rPr>
                        <a:t>Final</a:t>
                      </a:r>
                      <a:endParaRPr lang="en-US" sz="2400">
                        <a:latin typeface="Sitka Banner" panose="02000505000000020004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2400" smtClean="0">
                          <a:latin typeface="Sitka Banner" panose="02000505000000020004" pitchFamily="2" charset="0"/>
                        </a:rPr>
                        <a:t>%40</a:t>
                      </a:r>
                      <a:endParaRPr lang="en-US" sz="2400">
                        <a:latin typeface="Sitka Banner" panose="02000505000000020004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77485346"/>
                  </a:ext>
                </a:extLst>
              </a:tr>
              <a:tr h="526136">
                <a:tc>
                  <a:txBody>
                    <a:bodyPr/>
                    <a:lstStyle/>
                    <a:p>
                      <a:r>
                        <a:rPr lang="tr-TR" sz="2400" err="1" smtClean="0">
                          <a:latin typeface="Sitka Banner" panose="02000505000000020004" pitchFamily="2" charset="0"/>
                        </a:rPr>
                        <a:t>Mid-term</a:t>
                      </a:r>
                      <a:endParaRPr lang="en-US" sz="2400">
                        <a:latin typeface="Sitka Banner" panose="02000505000000020004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2400" smtClean="0">
                          <a:latin typeface="Sitka Banner" panose="02000505000000020004" pitchFamily="2" charset="0"/>
                        </a:rPr>
                        <a:t>%25</a:t>
                      </a:r>
                      <a:endParaRPr lang="en-US" sz="2400">
                        <a:latin typeface="Sitka Banner" panose="02000505000000020004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8709496"/>
                  </a:ext>
                </a:extLst>
              </a:tr>
              <a:tr h="526136">
                <a:tc>
                  <a:txBody>
                    <a:bodyPr/>
                    <a:lstStyle/>
                    <a:p>
                      <a:r>
                        <a:rPr lang="tr-TR" sz="2400" dirty="0" err="1" smtClean="0">
                          <a:latin typeface="Sitka Banner" panose="02000505000000020004" pitchFamily="2" charset="0"/>
                        </a:rPr>
                        <a:t>Quizler+Tasklar</a:t>
                      </a:r>
                      <a:endParaRPr lang="en-US" sz="2400" dirty="0">
                        <a:latin typeface="Sitka Banner" panose="02000505000000020004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2400" smtClean="0">
                          <a:latin typeface="Sitka Banner" panose="02000505000000020004" pitchFamily="2" charset="0"/>
                        </a:rPr>
                        <a:t>%20</a:t>
                      </a:r>
                      <a:endParaRPr lang="en-US" sz="2400">
                        <a:latin typeface="Sitka Banner" panose="02000505000000020004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11085174"/>
                  </a:ext>
                </a:extLst>
              </a:tr>
              <a:tr h="526136">
                <a:tc>
                  <a:txBody>
                    <a:bodyPr/>
                    <a:lstStyle/>
                    <a:p>
                      <a:r>
                        <a:rPr lang="tr-TR" sz="2400" err="1" smtClean="0">
                          <a:latin typeface="Sitka Banner" panose="02000505000000020004" pitchFamily="2" charset="0"/>
                        </a:rPr>
                        <a:t>Writing</a:t>
                      </a:r>
                      <a:r>
                        <a:rPr lang="tr-TR" sz="2400" smtClean="0">
                          <a:latin typeface="Sitka Banner" panose="02000505000000020004" pitchFamily="2" charset="0"/>
                        </a:rPr>
                        <a:t> Portfolio</a:t>
                      </a:r>
                      <a:endParaRPr lang="en-US" sz="2400">
                        <a:latin typeface="Sitka Banner" panose="02000505000000020004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2400" smtClean="0">
                          <a:latin typeface="Sitka Banner" panose="02000505000000020004" pitchFamily="2" charset="0"/>
                        </a:rPr>
                        <a:t>%10</a:t>
                      </a:r>
                      <a:endParaRPr lang="en-US" sz="2400">
                        <a:latin typeface="Sitka Banner" panose="02000505000000020004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06839325"/>
                  </a:ext>
                </a:extLst>
              </a:tr>
              <a:tr h="526136">
                <a:tc>
                  <a:txBody>
                    <a:bodyPr/>
                    <a:lstStyle/>
                    <a:p>
                      <a:r>
                        <a:rPr lang="tr-TR" sz="2400" dirty="0" smtClean="0">
                          <a:latin typeface="Sitka Banner" panose="02000505000000020004" pitchFamily="2" charset="0"/>
                        </a:rPr>
                        <a:t>IS Portfolio</a:t>
                      </a:r>
                      <a:endParaRPr lang="en-US" sz="2400" dirty="0">
                        <a:latin typeface="Sitka Banner" panose="02000505000000020004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2400" dirty="0" smtClean="0">
                          <a:latin typeface="Sitka Banner" panose="02000505000000020004" pitchFamily="2" charset="0"/>
                        </a:rPr>
                        <a:t>%5</a:t>
                      </a:r>
                      <a:endParaRPr lang="en-US" sz="2400" dirty="0">
                        <a:latin typeface="Sitka Banner" panose="02000505000000020004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35077332"/>
                  </a:ext>
                </a:extLst>
              </a:tr>
            </a:tbl>
          </a:graphicData>
        </a:graphic>
      </p:graphicFrame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72430" y="143690"/>
            <a:ext cx="760418" cy="776151"/>
          </a:xfrm>
          <a:prstGeom prst="rect">
            <a:avLst/>
          </a:prstGeom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79090F-41AB-4FD7-A721-6B283CCC27F9}" type="slidenum">
              <a:rPr lang="tr-TR" smtClean="0"/>
              <a:t>35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863078072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err="1" smtClean="0">
                <a:solidFill>
                  <a:schemeClr val="bg2">
                    <a:lumMod val="50000"/>
                  </a:schemeClr>
                </a:solidFill>
                <a:latin typeface="Sitka Heading" panose="02000505000000020004" pitchFamily="2" charset="0"/>
              </a:rPr>
              <a:t>Fast</a:t>
            </a:r>
            <a:r>
              <a:rPr lang="tr-TR" smtClean="0">
                <a:solidFill>
                  <a:schemeClr val="bg2">
                    <a:lumMod val="50000"/>
                  </a:schemeClr>
                </a:solidFill>
                <a:latin typeface="Sitka Heading" panose="02000505000000020004" pitchFamily="2" charset="0"/>
              </a:rPr>
              <a:t> </a:t>
            </a:r>
            <a:r>
              <a:rPr lang="tr-TR" err="1" smtClean="0">
                <a:solidFill>
                  <a:schemeClr val="bg2">
                    <a:lumMod val="50000"/>
                  </a:schemeClr>
                </a:solidFill>
                <a:latin typeface="Sitka Heading" panose="02000505000000020004" pitchFamily="2" charset="0"/>
              </a:rPr>
              <a:t>Track</a:t>
            </a:r>
            <a:r>
              <a:rPr lang="tr-TR" smtClean="0">
                <a:solidFill>
                  <a:schemeClr val="bg2">
                    <a:lumMod val="50000"/>
                  </a:schemeClr>
                </a:solidFill>
                <a:latin typeface="Sitka Heading" panose="02000505000000020004" pitchFamily="2" charset="0"/>
              </a:rPr>
              <a:t> (Telafi Kuru)</a:t>
            </a:r>
            <a:endParaRPr lang="tr-TR">
              <a:solidFill>
                <a:schemeClr val="bg2">
                  <a:lumMod val="50000"/>
                </a:schemeClr>
              </a:solidFill>
              <a:latin typeface="Sitka Heading" panose="02000505000000020004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72430" y="143690"/>
            <a:ext cx="760418" cy="776151"/>
          </a:xfrm>
          <a:prstGeom prst="rect">
            <a:avLst/>
          </a:prstGeom>
        </p:spPr>
      </p:pic>
      <p:sp>
        <p:nvSpPr>
          <p:cNvPr id="5" name="Metin kutusu 3"/>
          <p:cNvSpPr txBox="1"/>
          <p:nvPr/>
        </p:nvSpPr>
        <p:spPr>
          <a:xfrm>
            <a:off x="1097279" y="2155372"/>
            <a:ext cx="913854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Clr>
                <a:schemeClr val="accent1"/>
              </a:buClr>
              <a:buFont typeface="Wingdings" panose="05000000000000000000" pitchFamily="2" charset="2"/>
              <a:buChar char="§"/>
            </a:pPr>
            <a:r>
              <a:rPr lang="tr-TR" sz="2400" smtClean="0">
                <a:latin typeface="Sitka Banner" panose="02000505000000020004" pitchFamily="2" charset="0"/>
              </a:rPr>
              <a:t>Bir kuru geçmek için ortalamanız 100 üzerinden </a:t>
            </a:r>
            <a:r>
              <a:rPr lang="tr-TR" sz="2400" b="1" smtClean="0">
                <a:latin typeface="Sitka Banner" panose="02000505000000020004" pitchFamily="2" charset="0"/>
              </a:rPr>
              <a:t>en az 60 puan </a:t>
            </a:r>
            <a:r>
              <a:rPr lang="tr-TR" sz="2400" smtClean="0">
                <a:latin typeface="Sitka Banner" panose="02000505000000020004" pitchFamily="2" charset="0"/>
              </a:rPr>
              <a:t>olmalıdır. </a:t>
            </a:r>
            <a:endParaRPr lang="tr-TR" sz="2400">
              <a:latin typeface="Sitka Banner" panose="02000505000000020004" pitchFamily="2" charset="0"/>
            </a:endParaRPr>
          </a:p>
        </p:txBody>
      </p:sp>
      <p:sp>
        <p:nvSpPr>
          <p:cNvPr id="6" name="Metin kutusu 4"/>
          <p:cNvSpPr txBox="1"/>
          <p:nvPr/>
        </p:nvSpPr>
        <p:spPr>
          <a:xfrm>
            <a:off x="1097280" y="2971192"/>
            <a:ext cx="82436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Clr>
                <a:schemeClr val="accent1"/>
              </a:buClr>
              <a:buFont typeface="Wingdings" panose="05000000000000000000" pitchFamily="2" charset="2"/>
              <a:buChar char="§"/>
            </a:pPr>
            <a:r>
              <a:rPr lang="tr-TR" sz="2400" dirty="0" smtClean="0">
                <a:latin typeface="Sitka Banner" panose="02000505000000020004" pitchFamily="2" charset="0"/>
              </a:rPr>
              <a:t>Eğer bu puan 55-59 arasında ise: </a:t>
            </a:r>
            <a:r>
              <a:rPr lang="tr-TR" sz="2400" b="1" dirty="0" smtClean="0">
                <a:latin typeface="Sitka Banner" panose="02000505000000020004" pitchFamily="2" charset="0"/>
              </a:rPr>
              <a:t>FAST </a:t>
            </a:r>
            <a:r>
              <a:rPr lang="tr-TR" sz="2400" b="1" dirty="0" err="1" smtClean="0">
                <a:latin typeface="Sitka Banner" panose="02000505000000020004" pitchFamily="2" charset="0"/>
              </a:rPr>
              <a:t>TRACK</a:t>
            </a:r>
            <a:r>
              <a:rPr lang="tr-TR" sz="2400" dirty="0" err="1" smtClean="0">
                <a:latin typeface="Sitka Banner" panose="02000505000000020004" pitchFamily="2" charset="0"/>
              </a:rPr>
              <a:t>’e</a:t>
            </a:r>
            <a:r>
              <a:rPr lang="tr-TR" sz="2400" dirty="0" smtClean="0">
                <a:latin typeface="Sitka Banner" panose="02000505000000020004" pitchFamily="2" charset="0"/>
              </a:rPr>
              <a:t> kalırsınız.</a:t>
            </a:r>
            <a:r>
              <a:rPr lang="tr-TR" sz="2400" b="1" dirty="0" smtClean="0">
                <a:latin typeface="Sitka Banner" panose="02000505000000020004" pitchFamily="2" charset="0"/>
              </a:rPr>
              <a:t>  </a:t>
            </a:r>
            <a:endParaRPr lang="tr-TR" sz="2400" b="1" dirty="0">
              <a:latin typeface="Sitka Banner" panose="02000505000000020004" pitchFamily="2" charset="0"/>
            </a:endParaRPr>
          </a:p>
        </p:txBody>
      </p:sp>
      <p:sp>
        <p:nvSpPr>
          <p:cNvPr id="7" name="Metin kutusu 5"/>
          <p:cNvSpPr txBox="1"/>
          <p:nvPr/>
        </p:nvSpPr>
        <p:spPr>
          <a:xfrm>
            <a:off x="5468192" y="3787012"/>
            <a:ext cx="558872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400" b="1" dirty="0" smtClean="0">
                <a:solidFill>
                  <a:schemeClr val="bg2">
                    <a:lumMod val="50000"/>
                  </a:schemeClr>
                </a:solidFill>
                <a:latin typeface="Sitka Banner" panose="02000505000000020004" pitchFamily="2" charset="0"/>
              </a:rPr>
              <a:t>FAST TRACK </a:t>
            </a:r>
          </a:p>
          <a:p>
            <a:r>
              <a:rPr lang="tr-TR" sz="2400" dirty="0" smtClean="0">
                <a:latin typeface="Sitka Banner" panose="02000505000000020004" pitchFamily="2" charset="0"/>
              </a:rPr>
              <a:t>3 gün boyunca akademik danışmanınızla birebir ders + 1 final sınavı hakkı</a:t>
            </a:r>
            <a:endParaRPr lang="tr-TR" sz="2400" b="1" dirty="0">
              <a:latin typeface="Sitka Banner" panose="02000505000000020004" pitchFamily="2" charset="0"/>
            </a:endParaRPr>
          </a:p>
        </p:txBody>
      </p:sp>
      <p:sp>
        <p:nvSpPr>
          <p:cNvPr id="8" name="Metin kutusu 6"/>
          <p:cNvSpPr txBox="1"/>
          <p:nvPr/>
        </p:nvSpPr>
        <p:spPr>
          <a:xfrm>
            <a:off x="5468193" y="5067010"/>
            <a:ext cx="558872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400" dirty="0" smtClean="0">
                <a:latin typeface="Sitka Banner" panose="02000505000000020004" pitchFamily="2" charset="0"/>
              </a:rPr>
              <a:t>İki final sınavının sonunda alınan yüksek not esas alınır.</a:t>
            </a:r>
            <a:r>
              <a:rPr lang="tr-TR" sz="2400" b="1" dirty="0" smtClean="0">
                <a:latin typeface="Sitka Banner" panose="02000505000000020004" pitchFamily="2" charset="0"/>
              </a:rPr>
              <a:t>  </a:t>
            </a:r>
            <a:endParaRPr lang="tr-TR" sz="2400" b="1" dirty="0">
              <a:latin typeface="Sitka Banner" panose="02000505000000020004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340615" y="4358700"/>
            <a:ext cx="3485385" cy="646331"/>
          </a:xfrm>
          <a:prstGeom prst="rect">
            <a:avLst/>
          </a:prstGeom>
          <a:solidFill>
            <a:schemeClr val="bg2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lvl="0" algn="ctr" defTabSz="914400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rgbClr val="1CADE4"/>
              </a:buClr>
              <a:buSzPct val="100000"/>
            </a:pPr>
            <a:r>
              <a:rPr lang="tr-TR" sz="2000" dirty="0" smtClean="0">
                <a:solidFill>
                  <a:prstClr val="black"/>
                </a:solidFill>
                <a:latin typeface="Sitka Banner" panose="02000505000000020004" pitchFamily="2" charset="0"/>
              </a:rPr>
              <a:t>Devamsızlığınızın 53 ders saatini geçmemiş olması gerekir.</a:t>
            </a:r>
            <a:endParaRPr lang="tr-TR" sz="2000" dirty="0">
              <a:solidFill>
                <a:prstClr val="black"/>
              </a:solidFill>
              <a:latin typeface="Sitka Banner" panose="02000505000000020004" pitchFamily="2" charset="0"/>
            </a:endParaRP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79090F-41AB-4FD7-A721-6B283CCC27F9}" type="slidenum">
              <a:rPr lang="tr-TR" smtClean="0"/>
              <a:t>36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977758963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9" grpId="0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sz="4400" dirty="0" smtClean="0">
                <a:solidFill>
                  <a:schemeClr val="bg2">
                    <a:lumMod val="50000"/>
                  </a:schemeClr>
                </a:solidFill>
                <a:latin typeface="Sitka Heading" panose="02000505000000020004" pitchFamily="2" charset="0"/>
              </a:rPr>
              <a:t>Hazırlık Sınıfı’nı Başarıyla Tamamlamak</a:t>
            </a:r>
            <a:endParaRPr lang="tr-TR" sz="4400" dirty="0">
              <a:solidFill>
                <a:schemeClr val="bg2">
                  <a:lumMod val="50000"/>
                </a:schemeClr>
              </a:solidFill>
              <a:latin typeface="Sitka Heading" panose="02000505000000020004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97280" y="1946366"/>
            <a:ext cx="9875520" cy="3922728"/>
          </a:xfrm>
        </p:spPr>
        <p:txBody>
          <a:bodyPr/>
          <a:lstStyle/>
          <a:p>
            <a:pPr marL="457200" indent="-457200">
              <a:buFont typeface="+mj-lt"/>
              <a:buAutoNum type="arabicPeriod"/>
            </a:pPr>
            <a:endParaRPr lang="tr-TR" sz="3200" dirty="0" smtClean="0">
              <a:solidFill>
                <a:schemeClr val="tx1"/>
              </a:solidFill>
              <a:latin typeface="Sitka Banner" panose="02000505000000020004" pitchFamily="2" charset="0"/>
            </a:endParaRPr>
          </a:p>
          <a:p>
            <a:pPr marL="457200" indent="-457200">
              <a:buFont typeface="+mj-lt"/>
              <a:buAutoNum type="arabicPeriod"/>
            </a:pPr>
            <a:r>
              <a:rPr lang="tr-TR" sz="3200" dirty="0" smtClean="0">
                <a:solidFill>
                  <a:schemeClr val="tx1"/>
                </a:solidFill>
                <a:latin typeface="Sitka Banner" panose="02000505000000020004" pitchFamily="2" charset="0"/>
              </a:rPr>
              <a:t>Kur Ortalaması ile tamamlamak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72430" y="143690"/>
            <a:ext cx="760418" cy="776151"/>
          </a:xfrm>
          <a:prstGeom prst="rect">
            <a:avLst/>
          </a:prstGeom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79090F-41AB-4FD7-A721-6B283CCC27F9}" type="slidenum">
              <a:rPr lang="tr-TR" smtClean="0"/>
              <a:t>37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569036448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421773" y="2169793"/>
            <a:ext cx="5773430" cy="2095333"/>
          </a:xfrm>
        </p:spPr>
        <p:txBody>
          <a:bodyPr>
            <a:no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tr-TR" sz="2400" dirty="0">
                <a:solidFill>
                  <a:schemeClr val="tx1"/>
                </a:solidFill>
                <a:latin typeface="Sitka Banner" panose="02000505000000020004" pitchFamily="2" charset="0"/>
              </a:rPr>
              <a:t> </a:t>
            </a:r>
            <a:r>
              <a:rPr lang="tr-TR" dirty="0">
                <a:solidFill>
                  <a:schemeClr val="tx1"/>
                </a:solidFill>
                <a:latin typeface="Sitka Banner" panose="02000505000000020004" pitchFamily="2" charset="0"/>
              </a:rPr>
              <a:t>S</a:t>
            </a:r>
            <a:r>
              <a:rPr lang="tr-TR" dirty="0" smtClean="0">
                <a:solidFill>
                  <a:schemeClr val="tx1"/>
                </a:solidFill>
                <a:latin typeface="Sitka Banner" panose="02000505000000020004" pitchFamily="2" charset="0"/>
              </a:rPr>
              <a:t>on </a:t>
            </a:r>
            <a:r>
              <a:rPr lang="tr-TR" dirty="0">
                <a:solidFill>
                  <a:schemeClr val="tx1"/>
                </a:solidFill>
                <a:latin typeface="Sitka Banner" panose="02000505000000020004" pitchFamily="2" charset="0"/>
              </a:rPr>
              <a:t>kurda tabloda bölümlerinize göre belirtilen düzeyde okuyorsanız</a:t>
            </a:r>
            <a:r>
              <a:rPr lang="tr-TR" dirty="0" smtClean="0">
                <a:solidFill>
                  <a:schemeClr val="tx1"/>
                </a:solidFill>
                <a:latin typeface="Sitka Banner" panose="02000505000000020004" pitchFamily="2" charset="0"/>
              </a:rPr>
              <a:t>,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tr-TR" b="1" dirty="0" smtClean="0">
                <a:solidFill>
                  <a:schemeClr val="tx1"/>
                </a:solidFill>
                <a:latin typeface="Sitka Banner" panose="02000505000000020004" pitchFamily="2" charset="0"/>
              </a:rPr>
              <a:t> </a:t>
            </a:r>
            <a:r>
              <a:rPr lang="tr-TR" dirty="0">
                <a:solidFill>
                  <a:schemeClr val="tx1"/>
                </a:solidFill>
                <a:latin typeface="Sitka Banner" panose="02000505000000020004" pitchFamily="2" charset="0"/>
              </a:rPr>
              <a:t>S</a:t>
            </a:r>
            <a:r>
              <a:rPr lang="tr-TR" dirty="0" smtClean="0">
                <a:solidFill>
                  <a:schemeClr val="tx1"/>
                </a:solidFill>
                <a:latin typeface="Sitka Banner" panose="02000505000000020004" pitchFamily="2" charset="0"/>
              </a:rPr>
              <a:t>on kurda okuduğunuz düzeyi</a:t>
            </a:r>
            <a:r>
              <a:rPr lang="tr-TR" b="1" dirty="0" smtClean="0">
                <a:solidFill>
                  <a:schemeClr val="tx1"/>
                </a:solidFill>
                <a:latin typeface="Sitka Banner" panose="02000505000000020004" pitchFamily="2" charset="0"/>
              </a:rPr>
              <a:t> en </a:t>
            </a:r>
            <a:r>
              <a:rPr lang="tr-TR" b="1" dirty="0">
                <a:solidFill>
                  <a:schemeClr val="tx1"/>
                </a:solidFill>
                <a:latin typeface="Sitka Banner" panose="02000505000000020004" pitchFamily="2" charset="0"/>
              </a:rPr>
              <a:t>az 60 ortalama </a:t>
            </a:r>
            <a:r>
              <a:rPr lang="tr-TR" dirty="0">
                <a:solidFill>
                  <a:schemeClr val="tx1"/>
                </a:solidFill>
                <a:latin typeface="Sitka Banner" panose="02000505000000020004" pitchFamily="2" charset="0"/>
              </a:rPr>
              <a:t>ile </a:t>
            </a:r>
            <a:r>
              <a:rPr lang="tr-TR" dirty="0" smtClean="0">
                <a:solidFill>
                  <a:schemeClr val="tx1"/>
                </a:solidFill>
                <a:latin typeface="Sitka Banner" panose="02000505000000020004" pitchFamily="2" charset="0"/>
              </a:rPr>
              <a:t>bitirdiyseniz,</a:t>
            </a:r>
            <a:r>
              <a:rPr lang="tr-TR" b="1" dirty="0" smtClean="0">
                <a:solidFill>
                  <a:schemeClr val="tx1"/>
                </a:solidFill>
                <a:latin typeface="Sitka Banner" panose="02000505000000020004" pitchFamily="2" charset="0"/>
              </a:rPr>
              <a:t> 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tr-TR" b="1" dirty="0" smtClean="0">
                <a:solidFill>
                  <a:schemeClr val="tx1"/>
                </a:solidFill>
                <a:latin typeface="Sitka Banner" panose="02000505000000020004" pitchFamily="2" charset="0"/>
              </a:rPr>
              <a:t> 3 </a:t>
            </a:r>
            <a:r>
              <a:rPr lang="tr-TR" b="1" dirty="0">
                <a:solidFill>
                  <a:schemeClr val="tx1"/>
                </a:solidFill>
                <a:latin typeface="Sitka Banner" panose="02000505000000020004" pitchFamily="2" charset="0"/>
              </a:rPr>
              <a:t>kur ortalamanız </a:t>
            </a:r>
            <a:r>
              <a:rPr lang="tr-TR" dirty="0">
                <a:solidFill>
                  <a:schemeClr val="tx1"/>
                </a:solidFill>
                <a:latin typeface="Sitka Banner" panose="02000505000000020004" pitchFamily="2" charset="0"/>
              </a:rPr>
              <a:t>tabloda belirtilen puan ve üstündeyse</a:t>
            </a:r>
            <a:endParaRPr lang="en-US" dirty="0">
              <a:solidFill>
                <a:schemeClr val="tx1"/>
              </a:solidFill>
            </a:endParaRPr>
          </a:p>
        </p:txBody>
      </p:sp>
      <p:graphicFrame>
        <p:nvGraphicFramePr>
          <p:cNvPr id="4" name="İçerik Yer Tutucusu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923198182"/>
              </p:ext>
            </p:extLst>
          </p:nvPr>
        </p:nvGraphicFramePr>
        <p:xfrm>
          <a:off x="6195203" y="2169793"/>
          <a:ext cx="5502629" cy="3547111"/>
        </p:xfrm>
        <a:graphic>
          <a:graphicData uri="http://schemas.openxmlformats.org/drawingml/2006/table">
            <a:tbl>
              <a:tblPr firstRow="1" firstCol="1" bandRow="1">
                <a:tableStyleId>{00A15C55-8517-42AA-B614-E9B94910E393}</a:tableStyleId>
              </a:tblPr>
              <a:tblGrid>
                <a:gridCol w="1836093">
                  <a:extLst>
                    <a:ext uri="{9D8B030D-6E8A-4147-A177-3AD203B41FA5}">
                      <a16:colId xmlns:a16="http://schemas.microsoft.com/office/drawing/2014/main" val="4238684558"/>
                    </a:ext>
                  </a:extLst>
                </a:gridCol>
                <a:gridCol w="2005760">
                  <a:extLst>
                    <a:ext uri="{9D8B030D-6E8A-4147-A177-3AD203B41FA5}">
                      <a16:colId xmlns:a16="http://schemas.microsoft.com/office/drawing/2014/main" val="4023920958"/>
                    </a:ext>
                  </a:extLst>
                </a:gridCol>
                <a:gridCol w="1660776">
                  <a:extLst>
                    <a:ext uri="{9D8B030D-6E8A-4147-A177-3AD203B41FA5}">
                      <a16:colId xmlns:a16="http://schemas.microsoft.com/office/drawing/2014/main" val="2032612274"/>
                    </a:ext>
                  </a:extLst>
                </a:gridCol>
              </a:tblGrid>
              <a:tr h="1544132"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0"/>
                        </a:spcAft>
                      </a:pPr>
                      <a:r>
                        <a:rPr lang="tr-TR" sz="1600" dirty="0">
                          <a:effectLst/>
                          <a:latin typeface="Sitka Banner" panose="02000505000000020004" pitchFamily="2" charset="0"/>
                        </a:rPr>
                        <a:t>SON KURDA </a:t>
                      </a:r>
                      <a:r>
                        <a:rPr lang="tr-TR" sz="1600" dirty="0" smtClean="0">
                          <a:effectLst/>
                          <a:latin typeface="Sitka Banner" panose="02000505000000020004" pitchFamily="2" charset="0"/>
                        </a:rPr>
                        <a:t>OLMANIZ</a:t>
                      </a:r>
                      <a:r>
                        <a:rPr lang="tr-TR" sz="1600" baseline="0" dirty="0" smtClean="0">
                          <a:effectLst/>
                          <a:latin typeface="Sitka Banner" panose="02000505000000020004" pitchFamily="2" charset="0"/>
                        </a:rPr>
                        <a:t> GEREKEN DÜZEY</a:t>
                      </a:r>
                      <a:endParaRPr lang="en-US" sz="1600" dirty="0">
                        <a:solidFill>
                          <a:srgbClr val="365F91"/>
                        </a:solidFill>
                        <a:effectLst/>
                        <a:latin typeface="Sitka Banner" panose="02000505000000020004" pitchFamily="2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0"/>
                        </a:spcAft>
                      </a:pPr>
                      <a:r>
                        <a:rPr lang="tr-TR" sz="1600" dirty="0">
                          <a:effectLst/>
                          <a:latin typeface="Sitka Banner" panose="02000505000000020004" pitchFamily="2" charset="0"/>
                        </a:rPr>
                        <a:t>İNGİLİZCE AĞIRLIKLI </a:t>
                      </a:r>
                      <a:endParaRPr lang="tr-TR" sz="1600" dirty="0" smtClean="0">
                        <a:effectLst/>
                        <a:latin typeface="Sitka Banner" panose="02000505000000020004" pitchFamily="2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0"/>
                        </a:spcAft>
                      </a:pPr>
                      <a:r>
                        <a:rPr lang="tr-TR" sz="1600" dirty="0" smtClean="0">
                          <a:effectLst/>
                          <a:latin typeface="Sitka Banner" panose="02000505000000020004" pitchFamily="2" charset="0"/>
                        </a:rPr>
                        <a:t>VE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0"/>
                        </a:spcAft>
                      </a:pPr>
                      <a:r>
                        <a:rPr lang="tr-TR" sz="1600" baseline="0" dirty="0" smtClean="0">
                          <a:effectLst/>
                          <a:latin typeface="Sitka Banner" panose="02000505000000020004" pitchFamily="2" charset="0"/>
                        </a:rPr>
                        <a:t>KARMA </a:t>
                      </a:r>
                      <a:r>
                        <a:rPr lang="tr-TR" sz="1600" dirty="0" smtClean="0">
                          <a:effectLst/>
                          <a:latin typeface="Sitka Banner" panose="02000505000000020004" pitchFamily="2" charset="0"/>
                        </a:rPr>
                        <a:t>BÖLÜMLER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0"/>
                        </a:spcAft>
                      </a:pPr>
                      <a:r>
                        <a:rPr lang="tr-TR" sz="1600" dirty="0" smtClean="0">
                          <a:effectLst/>
                          <a:latin typeface="Sitka Banner" panose="02000505000000020004" pitchFamily="2" charset="0"/>
                        </a:rPr>
                        <a:t>İNGİLİZ</a:t>
                      </a:r>
                      <a:r>
                        <a:rPr lang="tr-TR" sz="1600" baseline="0" dirty="0" smtClean="0">
                          <a:effectLst/>
                          <a:latin typeface="Sitka Banner" panose="02000505000000020004" pitchFamily="2" charset="0"/>
                        </a:rPr>
                        <a:t> DİLİ VE EDEBİYATI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0"/>
                        </a:spcAft>
                      </a:pPr>
                      <a:r>
                        <a:rPr lang="tr-TR" sz="1600" baseline="0" dirty="0" smtClean="0">
                          <a:solidFill>
                            <a:schemeClr val="bg1"/>
                          </a:solidFill>
                          <a:effectLst/>
                          <a:latin typeface="Sitka Banner" panose="02000505000000020004" pitchFamily="2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VE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0"/>
                        </a:spcAft>
                      </a:pPr>
                      <a:r>
                        <a:rPr lang="tr-TR" sz="1600" baseline="0" dirty="0" smtClean="0">
                          <a:solidFill>
                            <a:schemeClr val="bg1"/>
                          </a:solidFill>
                          <a:effectLst/>
                          <a:latin typeface="Sitka Banner" panose="02000505000000020004" pitchFamily="2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MÜTERCİM TERCÜMANLIK</a:t>
                      </a:r>
                      <a:endParaRPr lang="en-US" sz="1600" dirty="0">
                        <a:solidFill>
                          <a:schemeClr val="bg1"/>
                        </a:solidFill>
                        <a:effectLst/>
                        <a:latin typeface="Sitka Banner" panose="02000505000000020004" pitchFamily="2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596875916"/>
                  </a:ext>
                </a:extLst>
              </a:tr>
              <a:tr h="399359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0"/>
                        </a:spcAft>
                      </a:pPr>
                      <a:r>
                        <a:rPr lang="tr-TR" sz="1800">
                          <a:effectLst/>
                          <a:latin typeface="Sitka Banner" panose="02000505000000020004" pitchFamily="2" charset="0"/>
                        </a:rPr>
                        <a:t>YIL SONU </a:t>
                      </a:r>
                      <a:r>
                        <a:rPr lang="tr-TR" sz="1800" smtClean="0">
                          <a:effectLst/>
                          <a:latin typeface="Sitka Banner" panose="02000505000000020004" pitchFamily="2" charset="0"/>
                        </a:rPr>
                        <a:t>3 KURUN </a:t>
                      </a:r>
                      <a:r>
                        <a:rPr lang="tr-TR" sz="1800">
                          <a:effectLst/>
                          <a:latin typeface="Sitka Banner" panose="02000505000000020004" pitchFamily="2" charset="0"/>
                        </a:rPr>
                        <a:t>ORTALAMASI</a:t>
                      </a:r>
                      <a:endParaRPr lang="en-US" sz="1800">
                        <a:solidFill>
                          <a:srgbClr val="365F91"/>
                        </a:solidFill>
                        <a:effectLst/>
                        <a:latin typeface="Sitka Banner" panose="02000505000000020004" pitchFamily="2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52840808"/>
                  </a:ext>
                </a:extLst>
              </a:tr>
              <a:tr h="48634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0"/>
                        </a:spcAft>
                      </a:pPr>
                      <a:r>
                        <a:rPr lang="tr-TR" sz="1800" dirty="0" err="1">
                          <a:effectLst/>
                          <a:latin typeface="Sitka Banner" panose="02000505000000020004" pitchFamily="2" charset="0"/>
                        </a:rPr>
                        <a:t>Intermediate</a:t>
                      </a:r>
                      <a:endParaRPr lang="en-US" sz="1800" dirty="0">
                        <a:solidFill>
                          <a:srgbClr val="365F91"/>
                        </a:solidFill>
                        <a:effectLst/>
                        <a:latin typeface="Sitka Banner" panose="02000505000000020004" pitchFamily="2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0"/>
                        </a:spcAft>
                      </a:pPr>
                      <a:r>
                        <a:rPr lang="tr-TR" sz="1800" dirty="0">
                          <a:effectLst/>
                          <a:latin typeface="Sitka Banner" panose="02000505000000020004" pitchFamily="2" charset="0"/>
                        </a:rPr>
                        <a:t>65</a:t>
                      </a:r>
                      <a:endParaRPr lang="en-US" sz="1800" dirty="0">
                        <a:solidFill>
                          <a:srgbClr val="365F91"/>
                        </a:solidFill>
                        <a:effectLst/>
                        <a:latin typeface="Sitka Banner" panose="02000505000000020004" pitchFamily="2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0"/>
                        </a:spcAft>
                      </a:pPr>
                      <a:r>
                        <a:rPr lang="tr-TR" sz="1800" dirty="0" smtClean="0">
                          <a:solidFill>
                            <a:schemeClr val="dk1"/>
                          </a:solidFill>
                          <a:effectLst/>
                          <a:latin typeface="Sitka Banner" panose="02000505000000020004" pitchFamily="2" charset="0"/>
                          <a:ea typeface="+mn-ea"/>
                          <a:cs typeface="+mn-cs"/>
                        </a:rPr>
                        <a:t>85</a:t>
                      </a:r>
                      <a:endParaRPr lang="en-US" sz="1800" dirty="0">
                        <a:solidFill>
                          <a:srgbClr val="365F91"/>
                        </a:solidFill>
                        <a:effectLst/>
                        <a:latin typeface="Sitka Banner" panose="02000505000000020004" pitchFamily="2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56962747"/>
                  </a:ext>
                </a:extLst>
              </a:tr>
              <a:tr h="48634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0"/>
                        </a:spcAft>
                      </a:pPr>
                      <a:r>
                        <a:rPr lang="tr-TR" sz="1800" dirty="0" smtClean="0">
                          <a:effectLst/>
                          <a:latin typeface="Sitka Banner" panose="02000505000000020004" pitchFamily="2" charset="0"/>
                        </a:rPr>
                        <a:t>Upper-Intermediate</a:t>
                      </a:r>
                      <a:endParaRPr lang="en-US" sz="1800" dirty="0">
                        <a:solidFill>
                          <a:srgbClr val="365F91"/>
                        </a:solidFill>
                        <a:effectLst/>
                        <a:latin typeface="Sitka Banner" panose="02000505000000020004" pitchFamily="2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0"/>
                        </a:spcAft>
                      </a:pPr>
                      <a:r>
                        <a:rPr lang="tr-TR" sz="1800">
                          <a:effectLst/>
                          <a:latin typeface="Sitka Banner" panose="02000505000000020004" pitchFamily="2" charset="0"/>
                        </a:rPr>
                        <a:t>60</a:t>
                      </a:r>
                      <a:endParaRPr lang="en-US" sz="1800">
                        <a:solidFill>
                          <a:srgbClr val="365F91"/>
                        </a:solidFill>
                        <a:effectLst/>
                        <a:latin typeface="Sitka Banner" panose="02000505000000020004" pitchFamily="2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0"/>
                        </a:spcAft>
                      </a:pPr>
                      <a:r>
                        <a:rPr lang="tr-TR" sz="1800" dirty="0" smtClean="0">
                          <a:solidFill>
                            <a:schemeClr val="dk1"/>
                          </a:solidFill>
                          <a:effectLst/>
                          <a:latin typeface="Sitka Banner" panose="02000505000000020004" pitchFamily="2" charset="0"/>
                          <a:ea typeface="+mn-ea"/>
                          <a:cs typeface="+mn-cs"/>
                        </a:rPr>
                        <a:t>80</a:t>
                      </a:r>
                      <a:endParaRPr lang="en-US" sz="1800" dirty="0">
                        <a:solidFill>
                          <a:srgbClr val="365F91"/>
                        </a:solidFill>
                        <a:effectLst/>
                        <a:latin typeface="Sitka Banner" panose="02000505000000020004" pitchFamily="2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379889231"/>
                  </a:ext>
                </a:extLst>
              </a:tr>
              <a:tr h="48634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0"/>
                        </a:spcAft>
                      </a:pPr>
                      <a:r>
                        <a:rPr lang="tr-TR" sz="1800">
                          <a:effectLst/>
                          <a:latin typeface="Sitka Banner" panose="02000505000000020004" pitchFamily="2" charset="0"/>
                        </a:rPr>
                        <a:t>Advanced </a:t>
                      </a:r>
                      <a:endParaRPr lang="en-US" sz="1800">
                        <a:solidFill>
                          <a:srgbClr val="365F91"/>
                        </a:solidFill>
                        <a:effectLst/>
                        <a:latin typeface="Sitka Banner" panose="02000505000000020004" pitchFamily="2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0"/>
                        </a:spcAft>
                      </a:pPr>
                      <a:r>
                        <a:rPr lang="tr-TR" sz="1800" dirty="0" smtClean="0">
                          <a:effectLst/>
                          <a:latin typeface="Sitka Banner" panose="02000505000000020004" pitchFamily="2" charset="0"/>
                        </a:rPr>
                        <a:t>60</a:t>
                      </a:r>
                      <a:endParaRPr lang="en-US" sz="1800" dirty="0">
                        <a:solidFill>
                          <a:srgbClr val="365F91"/>
                        </a:solidFill>
                        <a:effectLst/>
                        <a:latin typeface="Sitka Banner" panose="02000505000000020004" pitchFamily="2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0"/>
                        </a:spcAft>
                      </a:pPr>
                      <a:r>
                        <a:rPr lang="tr-TR" sz="1800" dirty="0" smtClean="0">
                          <a:solidFill>
                            <a:schemeClr val="dk1"/>
                          </a:solidFill>
                          <a:effectLst/>
                          <a:latin typeface="Sitka Banner" panose="02000505000000020004" pitchFamily="2" charset="0"/>
                          <a:ea typeface="+mn-ea"/>
                          <a:cs typeface="+mn-cs"/>
                        </a:rPr>
                        <a:t>75</a:t>
                      </a:r>
                      <a:endParaRPr lang="en-US" sz="1800" dirty="0">
                        <a:solidFill>
                          <a:srgbClr val="365F91"/>
                        </a:solidFill>
                        <a:effectLst/>
                        <a:latin typeface="Sitka Banner" panose="02000505000000020004" pitchFamily="2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677651678"/>
                  </a:ext>
                </a:extLst>
              </a:tr>
            </a:tbl>
          </a:graphicData>
        </a:graphic>
      </p:graphicFrame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72430" y="143690"/>
            <a:ext cx="760418" cy="776151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578615" y="4473451"/>
            <a:ext cx="5459746" cy="646331"/>
          </a:xfrm>
          <a:prstGeom prst="rect">
            <a:avLst/>
          </a:prstGeom>
          <a:solidFill>
            <a:schemeClr val="bg2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lvl="0" algn="ctr" defTabSz="914400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rgbClr val="1CADE4"/>
              </a:buClr>
              <a:buSzPct val="100000"/>
            </a:pPr>
            <a:r>
              <a:rPr lang="tr-TR" sz="2000">
                <a:solidFill>
                  <a:prstClr val="black"/>
                </a:solidFill>
                <a:latin typeface="Sitka Banner" panose="02000505000000020004" pitchFamily="2" charset="0"/>
              </a:rPr>
              <a:t>FLAT sınavına girmenize gerek kalmadan </a:t>
            </a:r>
            <a:r>
              <a:rPr lang="tr-TR" sz="2000" b="1" smtClean="0">
                <a:solidFill>
                  <a:prstClr val="black"/>
                </a:solidFill>
                <a:latin typeface="Sitka Banner" panose="02000505000000020004" pitchFamily="2" charset="0"/>
              </a:rPr>
              <a:t>başarılı </a:t>
            </a:r>
            <a:r>
              <a:rPr lang="tr-TR" sz="2000" b="1">
                <a:solidFill>
                  <a:prstClr val="black"/>
                </a:solidFill>
                <a:latin typeface="Sitka Banner" panose="02000505000000020004" pitchFamily="2" charset="0"/>
              </a:rPr>
              <a:t>kabul edilirsiniz </a:t>
            </a:r>
            <a:r>
              <a:rPr lang="tr-TR" sz="2000">
                <a:solidFill>
                  <a:prstClr val="black"/>
                </a:solidFill>
                <a:latin typeface="Sitka Banner" panose="02000505000000020004" pitchFamily="2" charset="0"/>
              </a:rPr>
              <a:t>ve </a:t>
            </a:r>
            <a:r>
              <a:rPr lang="tr-TR" sz="2000" smtClean="0">
                <a:solidFill>
                  <a:prstClr val="black"/>
                </a:solidFill>
                <a:latin typeface="Sitka Banner" panose="02000505000000020004" pitchFamily="2" charset="0"/>
              </a:rPr>
              <a:t>bölümünüze </a:t>
            </a:r>
            <a:r>
              <a:rPr lang="tr-TR" sz="2000">
                <a:solidFill>
                  <a:prstClr val="black"/>
                </a:solidFill>
                <a:latin typeface="Sitka Banner" panose="02000505000000020004" pitchFamily="2" charset="0"/>
              </a:rPr>
              <a:t>geçebilirsiniz.</a:t>
            </a:r>
          </a:p>
        </p:txBody>
      </p:sp>
      <p:sp>
        <p:nvSpPr>
          <p:cNvPr id="10" name="Rectangle 9"/>
          <p:cNvSpPr/>
          <p:nvPr/>
        </p:nvSpPr>
        <p:spPr>
          <a:xfrm>
            <a:off x="421773" y="5506810"/>
            <a:ext cx="4912227" cy="40011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effectLst>
            <a:softEdge rad="127000"/>
          </a:effectLst>
        </p:spPr>
        <p:txBody>
          <a:bodyPr wrap="square">
            <a:spAutoFit/>
          </a:bodyPr>
          <a:lstStyle/>
          <a:p>
            <a:pPr algn="ctr"/>
            <a:r>
              <a:rPr lang="tr-TR" sz="2000" dirty="0" smtClean="0">
                <a:latin typeface="Sitka Banner" panose="02000505000000020004" pitchFamily="2" charset="0"/>
              </a:rPr>
              <a:t>*Bu seçenekte devamsızlığa bakılmaz.</a:t>
            </a:r>
            <a:endParaRPr lang="tr-TR" sz="2000" dirty="0">
              <a:latin typeface="Sitka Banner" panose="02000505000000020004" pitchFamily="2" charset="0"/>
            </a:endParaRPr>
          </a:p>
        </p:txBody>
      </p:sp>
      <p:sp>
        <p:nvSpPr>
          <p:cNvPr id="8" name="Unvan 1"/>
          <p:cNvSpPr txBox="1">
            <a:spLocks/>
          </p:cNvSpPr>
          <p:nvPr/>
        </p:nvSpPr>
        <p:spPr>
          <a:xfrm>
            <a:off x="673769" y="286603"/>
            <a:ext cx="11518232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tr-TR" sz="3200" dirty="0" smtClean="0">
                <a:solidFill>
                  <a:schemeClr val="bg2">
                    <a:lumMod val="50000"/>
                  </a:schemeClr>
                </a:solidFill>
                <a:latin typeface="Sitka Heading" panose="02000505000000020004" pitchFamily="2" charset="0"/>
              </a:rPr>
              <a:t>1. Kur Ortalaması ile Hazırlık Sınıfı’nı Başarıyla Tamamlamak*</a:t>
            </a:r>
            <a:endParaRPr lang="en-US" sz="3200" dirty="0">
              <a:solidFill>
                <a:schemeClr val="bg2">
                  <a:lumMod val="50000"/>
                </a:schemeClr>
              </a:solidFill>
              <a:latin typeface="Sitka Heading" panose="02000505000000020004" pitchFamily="2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79090F-41AB-4FD7-A721-6B283CCC27F9}" type="slidenum">
              <a:rPr lang="tr-TR" smtClean="0"/>
              <a:t>38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77890240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9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9" grpId="0" animBg="1"/>
      <p:bldP spid="10" grpId="0" animBg="1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İçerik Yer Tutucusu 2"/>
          <p:cNvSpPr txBox="1">
            <a:spLocks/>
          </p:cNvSpPr>
          <p:nvPr/>
        </p:nvSpPr>
        <p:spPr>
          <a:xfrm>
            <a:off x="8245641" y="3346880"/>
            <a:ext cx="2104858" cy="360848"/>
          </a:xfrm>
          <a:prstGeom prst="rect">
            <a:avLst/>
          </a:prstGeom>
        </p:spPr>
        <p:txBody>
          <a:bodyPr vert="horz" lIns="0" tIns="45720" rIns="0" bIns="45720" rtlCol="0">
            <a:no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Calibri" panose="020F0502020204030204" pitchFamily="34" charset="0"/>
              <a:buNone/>
            </a:pPr>
            <a:r>
              <a:rPr lang="tr-TR" smtClean="0">
                <a:solidFill>
                  <a:schemeClr val="tx1"/>
                </a:solidFill>
                <a:latin typeface="Sitka Banner" panose="02000505000000020004" pitchFamily="2" charset="0"/>
              </a:rPr>
              <a:t>Başarısız</a:t>
            </a:r>
          </a:p>
        </p:txBody>
      </p:sp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673769" y="286603"/>
            <a:ext cx="11518232" cy="1450757"/>
          </a:xfrm>
        </p:spPr>
        <p:txBody>
          <a:bodyPr>
            <a:normAutofit/>
          </a:bodyPr>
          <a:lstStyle/>
          <a:p>
            <a:r>
              <a:rPr lang="tr-TR" sz="3200" dirty="0" smtClean="0">
                <a:solidFill>
                  <a:schemeClr val="bg2">
                    <a:lumMod val="50000"/>
                  </a:schemeClr>
                </a:solidFill>
                <a:latin typeface="Sitka Heading" panose="02000505000000020004" pitchFamily="2" charset="0"/>
              </a:rPr>
              <a:t>1. Kur Ortalaması ile </a:t>
            </a:r>
            <a:r>
              <a:rPr lang="tr-TR" sz="3200" dirty="0">
                <a:solidFill>
                  <a:schemeClr val="bg2">
                    <a:lumMod val="50000"/>
                  </a:schemeClr>
                </a:solidFill>
                <a:latin typeface="Sitka Heading" panose="02000505000000020004" pitchFamily="2" charset="0"/>
              </a:rPr>
              <a:t>Hazırlık Sınıfı’nı Başarıyla </a:t>
            </a:r>
            <a:r>
              <a:rPr lang="tr-TR" sz="3200" dirty="0" smtClean="0">
                <a:solidFill>
                  <a:schemeClr val="bg2">
                    <a:lumMod val="50000"/>
                  </a:schemeClr>
                </a:solidFill>
                <a:latin typeface="Sitka Heading" panose="02000505000000020004" pitchFamily="2" charset="0"/>
              </a:rPr>
              <a:t>Tamamlamak</a:t>
            </a:r>
            <a:endParaRPr lang="en-US" sz="3200" dirty="0">
              <a:solidFill>
                <a:schemeClr val="bg2">
                  <a:lumMod val="50000"/>
                </a:schemeClr>
              </a:solidFill>
              <a:latin typeface="Sitka Heading" panose="02000505000000020004" pitchFamily="2" charset="0"/>
            </a:endParaRP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853521" y="3144348"/>
            <a:ext cx="2691537" cy="765912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tr-TR" b="1" dirty="0" smtClean="0">
                <a:solidFill>
                  <a:schemeClr val="tx1"/>
                </a:solidFill>
                <a:latin typeface="Sitka Banner" panose="02000505000000020004" pitchFamily="2" charset="0"/>
              </a:rPr>
              <a:t>Pınar</a:t>
            </a:r>
            <a:r>
              <a:rPr lang="tr-TR" dirty="0" smtClean="0">
                <a:solidFill>
                  <a:schemeClr val="tx1"/>
                </a:solidFill>
                <a:latin typeface="Sitka Banner" panose="02000505000000020004" pitchFamily="2" charset="0"/>
              </a:rPr>
              <a:t>’ın notları:</a:t>
            </a:r>
          </a:p>
          <a:p>
            <a:pPr marL="0" indent="0" algn="ctr">
              <a:buNone/>
            </a:pPr>
            <a:r>
              <a:rPr lang="tr-TR" dirty="0" smtClean="0">
                <a:solidFill>
                  <a:schemeClr val="tx1"/>
                </a:solidFill>
                <a:latin typeface="Sitka Banner" panose="02000505000000020004" pitchFamily="2" charset="0"/>
              </a:rPr>
              <a:t>(Mütercim Tercümanlık veya İngiliz Dili &amp; Edebiyatı öğrencisi değildir.)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72430" y="143690"/>
            <a:ext cx="760418" cy="776151"/>
          </a:xfrm>
          <a:prstGeom prst="rect">
            <a:avLst/>
          </a:prstGeom>
        </p:spPr>
      </p:pic>
      <p:sp>
        <p:nvSpPr>
          <p:cNvPr id="8" name="İçerik Yer Tutucusu 2"/>
          <p:cNvSpPr txBox="1">
            <a:spLocks/>
          </p:cNvSpPr>
          <p:nvPr/>
        </p:nvSpPr>
        <p:spPr>
          <a:xfrm>
            <a:off x="4642584" y="2819494"/>
            <a:ext cx="2612459" cy="1223112"/>
          </a:xfrm>
          <a:prstGeom prst="rect">
            <a:avLst/>
          </a:prstGeom>
        </p:spPr>
        <p:txBody>
          <a:bodyPr vert="horz" lIns="0" tIns="45720" rIns="0" bIns="45720" rtlCol="0">
            <a:no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Calibri" panose="020F0502020204030204" pitchFamily="34" charset="0"/>
              <a:buNone/>
            </a:pPr>
            <a:r>
              <a:rPr lang="tr-TR" smtClean="0">
                <a:solidFill>
                  <a:schemeClr val="tx1"/>
                </a:solidFill>
                <a:latin typeface="Sitka Banner" panose="02000505000000020004" pitchFamily="2" charset="0"/>
              </a:rPr>
              <a:t>Elementary: 68 puan</a:t>
            </a:r>
          </a:p>
          <a:p>
            <a:pPr marL="0" indent="0" algn="ctr">
              <a:buFont typeface="Calibri" panose="020F0502020204030204" pitchFamily="34" charset="0"/>
              <a:buNone/>
            </a:pPr>
            <a:r>
              <a:rPr lang="tr-TR" smtClean="0">
                <a:solidFill>
                  <a:schemeClr val="tx1"/>
                </a:solidFill>
                <a:latin typeface="Sitka Banner" panose="02000505000000020004" pitchFamily="2" charset="0"/>
              </a:rPr>
              <a:t>Pre-intermediate: 63 puan</a:t>
            </a:r>
          </a:p>
          <a:p>
            <a:pPr marL="0" indent="0" algn="ctr">
              <a:buFont typeface="Calibri" panose="020F0502020204030204" pitchFamily="34" charset="0"/>
              <a:buNone/>
            </a:pPr>
            <a:r>
              <a:rPr lang="tr-TR" smtClean="0">
                <a:solidFill>
                  <a:schemeClr val="tx1"/>
                </a:solidFill>
                <a:latin typeface="Sitka Banner" panose="02000505000000020004" pitchFamily="2" charset="0"/>
              </a:rPr>
              <a:t>Intermediate: 60 puan</a:t>
            </a:r>
          </a:p>
        </p:txBody>
      </p:sp>
      <p:cxnSp>
        <p:nvCxnSpPr>
          <p:cNvPr id="11" name="Straight Arrow Connector 10"/>
          <p:cNvCxnSpPr/>
          <p:nvPr/>
        </p:nvCxnSpPr>
        <p:spPr>
          <a:xfrm>
            <a:off x="3645568" y="3527304"/>
            <a:ext cx="589548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>
            <a:off x="7455568" y="3513319"/>
            <a:ext cx="589548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Action Button: Help 15">
            <a:hlinkClick r:id="" action="ppaction://noaction" highlightClick="1"/>
          </p:cNvPr>
          <p:cNvSpPr/>
          <p:nvPr/>
        </p:nvSpPr>
        <p:spPr>
          <a:xfrm>
            <a:off x="8530389" y="2332217"/>
            <a:ext cx="1600200" cy="2390174"/>
          </a:xfrm>
          <a:prstGeom prst="actionButtonHelp">
            <a:avLst/>
          </a:prstGeom>
          <a:gradFill flip="none" rotWithShape="1">
            <a:gsLst>
              <a:gs pos="0">
                <a:schemeClr val="accent1">
                  <a:lumMod val="67000"/>
                </a:schemeClr>
              </a:gs>
              <a:gs pos="48000">
                <a:schemeClr val="accent1">
                  <a:lumMod val="97000"/>
                  <a:lumOff val="3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9" name="Right Brace 18"/>
          <p:cNvSpPr/>
          <p:nvPr/>
        </p:nvSpPr>
        <p:spPr>
          <a:xfrm rot="5400000">
            <a:off x="5705174" y="3379467"/>
            <a:ext cx="487277" cy="2198571"/>
          </a:xfrm>
          <a:prstGeom prst="rightBrace">
            <a:avLst>
              <a:gd name="adj1" fmla="val 27492"/>
              <a:gd name="adj2" fmla="val 49453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20" name="İçerik Yer Tutucusu 2"/>
          <p:cNvSpPr txBox="1">
            <a:spLocks/>
          </p:cNvSpPr>
          <p:nvPr/>
        </p:nvSpPr>
        <p:spPr>
          <a:xfrm>
            <a:off x="4208644" y="4914899"/>
            <a:ext cx="3480335" cy="765912"/>
          </a:xfrm>
          <a:prstGeom prst="rect">
            <a:avLst/>
          </a:prstGeom>
        </p:spPr>
        <p:txBody>
          <a:bodyPr vert="horz" lIns="0" tIns="45720" rIns="0" bIns="45720" rtlCol="0">
            <a:no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Calibri" panose="020F0502020204030204" pitchFamily="34" charset="0"/>
              <a:buNone/>
            </a:pPr>
            <a:r>
              <a:rPr lang="tr-TR" dirty="0" smtClean="0">
                <a:solidFill>
                  <a:schemeClr val="tx1"/>
                </a:solidFill>
                <a:latin typeface="Sitka Banner" panose="02000505000000020004" pitchFamily="2" charset="0"/>
              </a:rPr>
              <a:t>Ortalaması: 64</a:t>
            </a:r>
          </a:p>
          <a:p>
            <a:pPr marL="0" indent="0" algn="ctr">
              <a:buFont typeface="Calibri" panose="020F0502020204030204" pitchFamily="34" charset="0"/>
              <a:buNone/>
            </a:pPr>
            <a:r>
              <a:rPr lang="tr-TR" dirty="0" smtClean="0">
                <a:solidFill>
                  <a:schemeClr val="tx1"/>
                </a:solidFill>
                <a:latin typeface="Sitka Banner" panose="02000505000000020004" pitchFamily="2" charset="0"/>
              </a:rPr>
              <a:t>3 kurun ortalaması en az 65 olmalı. 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7688979" y="4185977"/>
            <a:ext cx="3754322" cy="923330"/>
          </a:xfrm>
          <a:prstGeom prst="rect">
            <a:avLst/>
          </a:prstGeom>
          <a:solidFill>
            <a:schemeClr val="bg2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lvl="0" algn="ctr" defTabSz="914400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rgbClr val="1CADE4"/>
              </a:buClr>
              <a:buSzPct val="100000"/>
            </a:pPr>
            <a:r>
              <a:rPr lang="tr-TR" sz="2000" smtClean="0">
                <a:solidFill>
                  <a:prstClr val="black"/>
                </a:solidFill>
                <a:latin typeface="Sitka Banner" panose="02000505000000020004" pitchFamily="2" charset="0"/>
              </a:rPr>
              <a:t>Bu durumda öğrenci Hazırlık Sınıfı’nı 2. seçenek ile başarıyla tamamlamaya çalışacaktır.</a:t>
            </a:r>
            <a:endParaRPr lang="tr-TR" sz="2000">
              <a:solidFill>
                <a:prstClr val="black"/>
              </a:solidFill>
              <a:latin typeface="Sitka Banner" panose="02000505000000020004" pitchFamily="2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79090F-41AB-4FD7-A721-6B283CCC27F9}" type="slidenum">
              <a:rPr lang="tr-TR" smtClean="0"/>
              <a:t>39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016421571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"/>
                            </p:stCondLst>
                            <p:childTnLst>
                              <p:par>
                                <p:cTn id="3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3000"/>
                            </p:stCondLst>
                            <p:childTnLst>
                              <p:par>
                                <p:cTn id="3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4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4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500"/>
                            </p:stCondLst>
                            <p:childTnLst>
                              <p:par>
                                <p:cTn id="5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uiExpand="1" build="p"/>
      <p:bldP spid="3" grpId="0" uiExpand="1" build="p"/>
      <p:bldP spid="8" grpId="0" uiExpand="1" build="p"/>
      <p:bldP spid="16" grpId="0" animBg="1"/>
      <p:bldP spid="16" grpId="1" animBg="1"/>
      <p:bldP spid="19" grpId="0" animBg="1"/>
      <p:bldP spid="20" grpId="0" uiExpand="1" build="p"/>
      <p:bldP spid="21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>
                <a:solidFill>
                  <a:schemeClr val="bg2">
                    <a:lumMod val="50000"/>
                  </a:schemeClr>
                </a:solidFill>
                <a:latin typeface="Sitka Heading" panose="02000505000000020004" pitchFamily="2" charset="0"/>
              </a:rPr>
              <a:t>Hedefimiz</a:t>
            </a:r>
            <a:endParaRPr lang="tr-TR">
              <a:solidFill>
                <a:schemeClr val="bg2">
                  <a:lumMod val="50000"/>
                </a:schemeClr>
              </a:solidFill>
              <a:latin typeface="Sitka Heading" panose="02000505000000020004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97280" y="2181498"/>
            <a:ext cx="9627326" cy="3909665"/>
          </a:xfrm>
        </p:spPr>
        <p:txBody>
          <a:bodyPr>
            <a:normAutofit/>
          </a:bodyPr>
          <a:lstStyle/>
          <a:p>
            <a:pPr algn="just">
              <a:spcBef>
                <a:spcPts val="0"/>
              </a:spcBef>
              <a:buFont typeface="Wingdings" panose="05000000000000000000" pitchFamily="2" charset="2"/>
              <a:buChar char="§"/>
              <a:defRPr/>
            </a:pPr>
            <a:r>
              <a:rPr lang="tr-TR" sz="2800">
                <a:solidFill>
                  <a:schemeClr val="tx1"/>
                </a:solidFill>
                <a:latin typeface="Sitka Banner" panose="02000505000000020004" pitchFamily="2" charset="0"/>
              </a:rPr>
              <a:t> </a:t>
            </a:r>
            <a:r>
              <a:rPr lang="tr-TR" sz="2800" smtClean="0">
                <a:solidFill>
                  <a:schemeClr val="tx1"/>
                </a:solidFill>
                <a:latin typeface="Sitka Banner" panose="02000505000000020004" pitchFamily="2" charset="0"/>
              </a:rPr>
              <a:t>Anadili </a:t>
            </a:r>
            <a:r>
              <a:rPr lang="tr-TR" sz="2800">
                <a:solidFill>
                  <a:schemeClr val="tx1"/>
                </a:solidFill>
                <a:latin typeface="Sitka Banner" panose="02000505000000020004" pitchFamily="2" charset="0"/>
              </a:rPr>
              <a:t>İngilizce olmayan öğrencilerimize </a:t>
            </a:r>
            <a:r>
              <a:rPr lang="tr-TR" sz="2800" b="1">
                <a:solidFill>
                  <a:schemeClr val="tx1"/>
                </a:solidFill>
                <a:latin typeface="Sitka Banner" panose="02000505000000020004" pitchFamily="2" charset="0"/>
              </a:rPr>
              <a:t>nitelikli İngilizce dil </a:t>
            </a:r>
            <a:r>
              <a:rPr lang="tr-TR" sz="2800" b="1" smtClean="0">
                <a:solidFill>
                  <a:schemeClr val="tx1"/>
                </a:solidFill>
                <a:latin typeface="Sitka Banner" panose="02000505000000020004" pitchFamily="2" charset="0"/>
              </a:rPr>
              <a:t>eğitimi </a:t>
            </a:r>
            <a:r>
              <a:rPr lang="tr-TR" sz="2800" smtClean="0">
                <a:solidFill>
                  <a:schemeClr val="tx1"/>
                </a:solidFill>
                <a:latin typeface="Sitka Banner" panose="02000505000000020004" pitchFamily="2" charset="0"/>
              </a:rPr>
              <a:t>sunmaktır</a:t>
            </a:r>
            <a:r>
              <a:rPr lang="tr-TR" sz="2800">
                <a:solidFill>
                  <a:schemeClr val="tx1"/>
                </a:solidFill>
                <a:latin typeface="Sitka Banner" panose="02000505000000020004" pitchFamily="2" charset="0"/>
              </a:rPr>
              <a:t>. </a:t>
            </a:r>
            <a:endParaRPr lang="tr-TR" sz="2800" smtClean="0">
              <a:solidFill>
                <a:schemeClr val="tx1"/>
              </a:solidFill>
              <a:latin typeface="Sitka Banner" panose="02000505000000020004" pitchFamily="2" charset="0"/>
            </a:endParaRPr>
          </a:p>
          <a:p>
            <a:pPr algn="just">
              <a:spcBef>
                <a:spcPts val="0"/>
              </a:spcBef>
              <a:buNone/>
              <a:defRPr/>
            </a:pPr>
            <a:endParaRPr lang="tr-TR" sz="2800">
              <a:solidFill>
                <a:schemeClr val="tx1"/>
              </a:solidFill>
              <a:latin typeface="Sitka Banner" panose="02000505000000020004" pitchFamily="2" charset="0"/>
            </a:endParaRPr>
          </a:p>
          <a:p>
            <a:pPr algn="just">
              <a:spcBef>
                <a:spcPts val="0"/>
              </a:spcBef>
              <a:buFont typeface="Wingdings" panose="05000000000000000000" pitchFamily="2" charset="2"/>
              <a:buChar char="§"/>
              <a:defRPr/>
            </a:pPr>
            <a:r>
              <a:rPr lang="tr-TR" sz="2800">
                <a:solidFill>
                  <a:schemeClr val="tx1"/>
                </a:solidFill>
                <a:latin typeface="Sitka Banner" panose="02000505000000020004" pitchFamily="2" charset="0"/>
              </a:rPr>
              <a:t> </a:t>
            </a:r>
            <a:r>
              <a:rPr lang="tr-TR" sz="2800" smtClean="0">
                <a:solidFill>
                  <a:schemeClr val="tx1"/>
                </a:solidFill>
                <a:latin typeface="Sitka Banner" panose="02000505000000020004" pitchFamily="2" charset="0"/>
              </a:rPr>
              <a:t>Yoğun </a:t>
            </a:r>
            <a:r>
              <a:rPr lang="tr-TR" sz="2800">
                <a:solidFill>
                  <a:schemeClr val="tx1"/>
                </a:solidFill>
                <a:latin typeface="Sitka Banner" panose="02000505000000020004" pitchFamily="2" charset="0"/>
              </a:rPr>
              <a:t>İngilizce Programı, öğrencilerimizin  bölümlerinde ve/veya programlarında </a:t>
            </a:r>
            <a:r>
              <a:rPr lang="tr-TR" sz="2800" smtClean="0">
                <a:solidFill>
                  <a:schemeClr val="tx1"/>
                </a:solidFill>
                <a:latin typeface="Sitka Banner" panose="02000505000000020004" pitchFamily="2" charset="0"/>
              </a:rPr>
              <a:t>eğitimlerini sürdürebilmeleri </a:t>
            </a:r>
            <a:r>
              <a:rPr lang="tr-TR" sz="2800">
                <a:solidFill>
                  <a:schemeClr val="tx1"/>
                </a:solidFill>
                <a:latin typeface="Sitka Banner" panose="02000505000000020004" pitchFamily="2" charset="0"/>
              </a:rPr>
              <a:t>ve bunun yanında </a:t>
            </a:r>
            <a:r>
              <a:rPr lang="tr-TR" sz="2800" smtClean="0">
                <a:solidFill>
                  <a:schemeClr val="tx1"/>
                </a:solidFill>
                <a:latin typeface="Sitka Banner" panose="02000505000000020004" pitchFamily="2" charset="0"/>
              </a:rPr>
              <a:t>gelecekte, sosyal </a:t>
            </a:r>
            <a:r>
              <a:rPr lang="tr-TR" sz="2800">
                <a:solidFill>
                  <a:schemeClr val="tx1"/>
                </a:solidFill>
                <a:latin typeface="Sitka Banner" panose="02000505000000020004" pitchFamily="2" charset="0"/>
              </a:rPr>
              <a:t>ve </a:t>
            </a:r>
            <a:r>
              <a:rPr lang="tr-TR" sz="2800" smtClean="0">
                <a:solidFill>
                  <a:schemeClr val="tx1"/>
                </a:solidFill>
                <a:latin typeface="Sitka Banner" panose="02000505000000020004" pitchFamily="2" charset="0"/>
              </a:rPr>
              <a:t>meslek </a:t>
            </a:r>
            <a:r>
              <a:rPr lang="tr-TR" sz="2800">
                <a:solidFill>
                  <a:schemeClr val="tx1"/>
                </a:solidFill>
                <a:latin typeface="Sitka Banner" panose="02000505000000020004" pitchFamily="2" charset="0"/>
              </a:rPr>
              <a:t>hayatlarında etkin </a:t>
            </a:r>
            <a:r>
              <a:rPr lang="tr-TR" sz="2800" smtClean="0">
                <a:solidFill>
                  <a:schemeClr val="tx1"/>
                </a:solidFill>
                <a:latin typeface="Sitka Banner" panose="02000505000000020004" pitchFamily="2" charset="0"/>
              </a:rPr>
              <a:t>iletişim kurabilmeleri </a:t>
            </a:r>
            <a:r>
              <a:rPr lang="tr-TR" sz="2800">
                <a:solidFill>
                  <a:schemeClr val="tx1"/>
                </a:solidFill>
                <a:latin typeface="Sitka Banner" panose="02000505000000020004" pitchFamily="2" charset="0"/>
              </a:rPr>
              <a:t>için gerekli dil becerilerini kazandırmayı hedeflemektedir.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72430" y="143690"/>
            <a:ext cx="760418" cy="776151"/>
          </a:xfrm>
          <a:prstGeom prst="rect">
            <a:avLst/>
          </a:prstGeom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79090F-41AB-4FD7-A721-6B283CCC27F9}" type="slidenum">
              <a:rPr lang="tr-TR" smtClean="0"/>
              <a:t>4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520333149"/>
      </p:ext>
    </p:extLst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sz="4400" smtClean="0">
                <a:solidFill>
                  <a:schemeClr val="bg2">
                    <a:lumMod val="50000"/>
                  </a:schemeClr>
                </a:solidFill>
                <a:latin typeface="Sitka Heading" panose="02000505000000020004" pitchFamily="2" charset="0"/>
              </a:rPr>
              <a:t>Hazırlık Sınıfı’nı Başarıyla Tamamlamak</a:t>
            </a:r>
            <a:endParaRPr lang="tr-TR" sz="4400">
              <a:solidFill>
                <a:schemeClr val="bg2">
                  <a:lumMod val="50000"/>
                </a:schemeClr>
              </a:solidFill>
              <a:latin typeface="Sitka Heading" panose="02000505000000020004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97280" y="1946366"/>
            <a:ext cx="9875520" cy="3922728"/>
          </a:xfrm>
        </p:spPr>
        <p:txBody>
          <a:bodyPr>
            <a:normAutofit/>
          </a:bodyPr>
          <a:lstStyle/>
          <a:p>
            <a:endParaRPr lang="tr-TR" dirty="0" smtClean="0">
              <a:solidFill>
                <a:schemeClr val="tx1"/>
              </a:solidFill>
              <a:latin typeface="Sitka Banner" panose="02000505000000020004" pitchFamily="2" charset="0"/>
            </a:endParaRPr>
          </a:p>
          <a:p>
            <a:pPr marL="0" indent="0">
              <a:buNone/>
            </a:pPr>
            <a:r>
              <a:rPr lang="tr-TR" sz="2800" dirty="0" smtClean="0">
                <a:solidFill>
                  <a:schemeClr val="accent1"/>
                </a:solidFill>
                <a:latin typeface="Sitka Banner" panose="02000505000000020004" pitchFamily="2" charset="0"/>
              </a:rPr>
              <a:t>2.</a:t>
            </a:r>
            <a:r>
              <a:rPr lang="tr-TR" sz="2800" dirty="0">
                <a:solidFill>
                  <a:schemeClr val="tx1"/>
                </a:solidFill>
                <a:latin typeface="Sitka Banner" panose="02000505000000020004" pitchFamily="2" charset="0"/>
              </a:rPr>
              <a:t> </a:t>
            </a:r>
            <a:r>
              <a:rPr lang="tr-TR" sz="2800" dirty="0" smtClean="0">
                <a:solidFill>
                  <a:schemeClr val="tx1"/>
                </a:solidFill>
                <a:latin typeface="Sitka Banner" panose="02000505000000020004" pitchFamily="2" charset="0"/>
              </a:rPr>
              <a:t>Kur Ortalaması </a:t>
            </a:r>
            <a:r>
              <a:rPr lang="tr-TR" sz="2800" dirty="0">
                <a:solidFill>
                  <a:schemeClr val="tx1"/>
                </a:solidFill>
                <a:latin typeface="Sitka Banner" panose="02000505000000020004" pitchFamily="2" charset="0"/>
              </a:rPr>
              <a:t>+ Sene Sonu FLAT Sınavı </a:t>
            </a:r>
            <a:r>
              <a:rPr lang="tr-TR" sz="2800" dirty="0" smtClean="0">
                <a:solidFill>
                  <a:schemeClr val="tx1"/>
                </a:solidFill>
                <a:latin typeface="Sitka Banner" panose="02000505000000020004" pitchFamily="2" charset="0"/>
              </a:rPr>
              <a:t>ile tamamlamak</a:t>
            </a:r>
            <a:endParaRPr lang="tr-TR" sz="2800" dirty="0">
              <a:solidFill>
                <a:schemeClr val="tx1"/>
              </a:solidFill>
              <a:latin typeface="Sitka Banner" panose="02000505000000020004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72430" y="143690"/>
            <a:ext cx="760418" cy="776151"/>
          </a:xfrm>
          <a:prstGeom prst="rect">
            <a:avLst/>
          </a:prstGeom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79090F-41AB-4FD7-A721-6B283CCC27F9}" type="slidenum">
              <a:rPr lang="tr-TR" smtClean="0"/>
              <a:t>40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785772136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323799"/>
            <a:ext cx="10058400" cy="1450757"/>
          </a:xfrm>
        </p:spPr>
        <p:txBody>
          <a:bodyPr/>
          <a:lstStyle/>
          <a:p>
            <a:r>
              <a:rPr lang="tr-TR" smtClean="0">
                <a:solidFill>
                  <a:schemeClr val="bg2">
                    <a:lumMod val="50000"/>
                  </a:schemeClr>
                </a:solidFill>
                <a:latin typeface="Sitka Heading" panose="02000505000000020004" pitchFamily="2" charset="0"/>
              </a:rPr>
              <a:t>FLAT – </a:t>
            </a:r>
            <a:r>
              <a:rPr lang="tr-TR" sz="4000" smtClean="0">
                <a:solidFill>
                  <a:schemeClr val="bg2">
                    <a:lumMod val="50000"/>
                  </a:schemeClr>
                </a:solidFill>
                <a:latin typeface="Sitka Heading" panose="02000505000000020004" pitchFamily="2" charset="0"/>
              </a:rPr>
              <a:t>Foreign Language Achievement Test</a:t>
            </a:r>
            <a:endParaRPr lang="tr-TR" sz="4000">
              <a:solidFill>
                <a:schemeClr val="bg2">
                  <a:lumMod val="50000"/>
                </a:schemeClr>
              </a:solidFill>
              <a:latin typeface="Sitka Heading" panose="02000505000000020004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97280" y="2407661"/>
            <a:ext cx="5525193" cy="2064328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tr-TR" sz="2800" dirty="0" smtClean="0">
                <a:latin typeface="Sitka Banner" panose="02000505000000020004" pitchFamily="2" charset="0"/>
              </a:rPr>
              <a:t> Hazırlık Atlama Sınavı değildir.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tr-TR" sz="2800" dirty="0" smtClean="0">
                <a:latin typeface="Sitka Banner" panose="02000505000000020004" pitchFamily="2" charset="0"/>
              </a:rPr>
              <a:t> Hazırlığı Geçme Sınavı değildir.</a:t>
            </a:r>
          </a:p>
          <a:p>
            <a:pPr>
              <a:buFont typeface="Wingdings" panose="05000000000000000000" pitchFamily="2" charset="2"/>
              <a:buChar char="§"/>
            </a:pPr>
            <a:endParaRPr lang="tr-TR" sz="2800" dirty="0">
              <a:latin typeface="Sitka Banner" panose="02000505000000020004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72430" y="143690"/>
            <a:ext cx="760418" cy="776151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 rot="239889">
            <a:off x="7358364" y="3933380"/>
            <a:ext cx="3242262" cy="1077218"/>
          </a:xfrm>
          <a:prstGeom prst="rect">
            <a:avLst/>
          </a:prstGeom>
          <a:solidFill>
            <a:schemeClr val="bg2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tr-TR" sz="3200" smtClean="0">
                <a:latin typeface="Sitka Heading" panose="02000505000000020004" pitchFamily="2" charset="0"/>
              </a:rPr>
              <a:t>Peki </a:t>
            </a:r>
            <a:r>
              <a:rPr lang="tr-TR" sz="3200">
                <a:latin typeface="Sitka Heading" panose="02000505000000020004" pitchFamily="2" charset="0"/>
              </a:rPr>
              <a:t>nedir bu sınav</a:t>
            </a:r>
            <a:r>
              <a:rPr lang="tr-TR" sz="3200" smtClean="0">
                <a:latin typeface="Sitka Heading" panose="02000505000000020004" pitchFamily="2" charset="0"/>
              </a:rPr>
              <a:t>?</a:t>
            </a:r>
            <a:endParaRPr lang="tr-TR" sz="3200">
              <a:latin typeface="Sitka Heading" panose="02000505000000020004" pitchFamily="2" charset="0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79090F-41AB-4FD7-A721-6B283CCC27F9}" type="slidenum">
              <a:rPr lang="tr-TR" smtClean="0"/>
              <a:t>41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629605147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6" grpId="0" animBg="1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1097280" y="2738133"/>
            <a:ext cx="10058400" cy="270014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tr-TR" sz="2800" smtClean="0">
                <a:solidFill>
                  <a:srgbClr val="FF0000"/>
                </a:solidFill>
              </a:rPr>
              <a:t>		</a:t>
            </a:r>
            <a:r>
              <a:rPr lang="tr-TR" sz="2800" smtClean="0">
                <a:solidFill>
                  <a:srgbClr val="FF0000"/>
                </a:solidFill>
                <a:latin typeface="Sitka Banner" panose="02000505000000020004" pitchFamily="2" charset="0"/>
              </a:rPr>
              <a:t>	</a:t>
            </a:r>
            <a:r>
              <a:rPr lang="tr-TR" sz="2800" smtClean="0">
                <a:solidFill>
                  <a:srgbClr val="00B050"/>
                </a:solidFill>
                <a:latin typeface="Sitka Banner" panose="02000505000000020004" pitchFamily="2" charset="0"/>
              </a:rPr>
              <a:t>İngilizce </a:t>
            </a:r>
            <a:r>
              <a:rPr lang="tr-TR" sz="2800">
                <a:solidFill>
                  <a:srgbClr val="00B050"/>
                </a:solidFill>
                <a:latin typeface="Sitka Banner" panose="02000505000000020004" pitchFamily="2" charset="0"/>
              </a:rPr>
              <a:t>Yeterlik Sınavı’dır.</a:t>
            </a:r>
          </a:p>
          <a:p>
            <a:pPr marL="0" indent="0">
              <a:buNone/>
            </a:pPr>
            <a:endParaRPr lang="tr-TR" sz="2800">
              <a:solidFill>
                <a:srgbClr val="FF0000"/>
              </a:solidFill>
              <a:latin typeface="Sitka Banner" panose="02000505000000020004" pitchFamily="2" charset="0"/>
            </a:endParaRPr>
          </a:p>
          <a:p>
            <a:pPr marL="201168" lvl="1" indent="0" algn="ctr">
              <a:buNone/>
            </a:pPr>
            <a:r>
              <a:rPr lang="tr-TR" sz="2800">
                <a:solidFill>
                  <a:schemeClr val="tx1"/>
                </a:solidFill>
                <a:latin typeface="Sitka Banner" panose="02000505000000020004" pitchFamily="2" charset="0"/>
              </a:rPr>
              <a:t>Yani bölüme başlamadan önce </a:t>
            </a:r>
            <a:r>
              <a:rPr lang="tr-TR" sz="2800">
                <a:solidFill>
                  <a:srgbClr val="00B050"/>
                </a:solidFill>
                <a:latin typeface="Sitka Banner" panose="02000505000000020004" pitchFamily="2" charset="0"/>
              </a:rPr>
              <a:t>yeterli</a:t>
            </a:r>
            <a:r>
              <a:rPr lang="tr-TR" sz="2800">
                <a:solidFill>
                  <a:schemeClr val="tx1"/>
                </a:solidFill>
                <a:latin typeface="Sitka Banner" panose="02000505000000020004" pitchFamily="2" charset="0"/>
              </a:rPr>
              <a:t> dil bilgisi ve becerilerine sahip olup olmadığınızı ölçmemize yarayan sınavdır</a:t>
            </a:r>
            <a:r>
              <a:rPr lang="tr-TR" sz="2800" smtClean="0">
                <a:solidFill>
                  <a:schemeClr val="tx1"/>
                </a:solidFill>
                <a:latin typeface="Sitka Banner" panose="02000505000000020004" pitchFamily="2" charset="0"/>
              </a:rPr>
              <a:t>.</a:t>
            </a:r>
            <a:endParaRPr lang="tr-TR" sz="2800">
              <a:solidFill>
                <a:schemeClr val="tx1"/>
              </a:solidFill>
              <a:latin typeface="Sitka Banner" panose="02000505000000020004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72430" y="143690"/>
            <a:ext cx="760418" cy="776151"/>
          </a:xfrm>
          <a:prstGeom prst="rect">
            <a:avLst/>
          </a:prstGeom>
        </p:spPr>
      </p:pic>
      <p:sp>
        <p:nvSpPr>
          <p:cNvPr id="7" name="Title 1"/>
          <p:cNvSpPr txBox="1">
            <a:spLocks/>
          </p:cNvSpPr>
          <p:nvPr/>
        </p:nvSpPr>
        <p:spPr>
          <a:xfrm>
            <a:off x="1097280" y="320879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tr-TR" smtClean="0">
                <a:solidFill>
                  <a:schemeClr val="bg2">
                    <a:lumMod val="50000"/>
                  </a:schemeClr>
                </a:solidFill>
                <a:latin typeface="Sitka Heading" panose="02000505000000020004" pitchFamily="2" charset="0"/>
              </a:rPr>
              <a:t>FLAT – </a:t>
            </a:r>
            <a:r>
              <a:rPr lang="tr-TR" sz="4000" smtClean="0">
                <a:solidFill>
                  <a:schemeClr val="bg2">
                    <a:lumMod val="50000"/>
                  </a:schemeClr>
                </a:solidFill>
                <a:latin typeface="Sitka Heading" panose="02000505000000020004" pitchFamily="2" charset="0"/>
              </a:rPr>
              <a:t>Foreign Language Achievement Test</a:t>
            </a:r>
            <a:endParaRPr lang="tr-TR" sz="4000">
              <a:solidFill>
                <a:schemeClr val="bg2">
                  <a:lumMod val="50000"/>
                </a:schemeClr>
              </a:solidFill>
              <a:latin typeface="Sitka Heading" panose="02000505000000020004" pitchFamily="2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79090F-41AB-4FD7-A721-6B283CCC27F9}" type="slidenum">
              <a:rPr lang="tr-TR" smtClean="0"/>
              <a:t>42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6892804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9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72430" y="143690"/>
            <a:ext cx="760418" cy="776151"/>
          </a:xfrm>
          <a:prstGeom prst="rect">
            <a:avLst/>
          </a:prstGeom>
        </p:spPr>
      </p:pic>
      <p:sp>
        <p:nvSpPr>
          <p:cNvPr id="7" name="Title 1"/>
          <p:cNvSpPr txBox="1">
            <a:spLocks/>
          </p:cNvSpPr>
          <p:nvPr/>
        </p:nvSpPr>
        <p:spPr>
          <a:xfrm>
            <a:off x="1097280" y="320879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tr-TR" dirty="0" smtClean="0">
                <a:solidFill>
                  <a:schemeClr val="bg2">
                    <a:lumMod val="50000"/>
                  </a:schemeClr>
                </a:solidFill>
                <a:latin typeface="Sitka Heading" panose="02000505000000020004" pitchFamily="2" charset="0"/>
              </a:rPr>
              <a:t>FLAT </a:t>
            </a:r>
            <a:r>
              <a:rPr lang="tr-TR" dirty="0" err="1" smtClean="0">
                <a:solidFill>
                  <a:schemeClr val="bg2">
                    <a:lumMod val="50000"/>
                  </a:schemeClr>
                </a:solidFill>
                <a:latin typeface="Sitka Heading" panose="02000505000000020004" pitchFamily="2" charset="0"/>
              </a:rPr>
              <a:t>Retake</a:t>
            </a:r>
            <a:endParaRPr lang="tr-TR" sz="4000" dirty="0">
              <a:solidFill>
                <a:schemeClr val="bg2">
                  <a:lumMod val="50000"/>
                </a:schemeClr>
              </a:solidFill>
              <a:latin typeface="Sitka Heading" panose="02000505000000020004" pitchFamily="2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79090F-41AB-4FD7-A721-6B283CCC27F9}" type="slidenum">
              <a:rPr lang="tr-TR" smtClean="0"/>
              <a:t>43</a:t>
            </a:fld>
            <a:endParaRPr lang="tr-TR"/>
          </a:p>
        </p:txBody>
      </p:sp>
      <p:graphicFrame>
        <p:nvGraphicFramePr>
          <p:cNvPr id="8" name="İçerik Yer Tutucusu 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00776547"/>
              </p:ext>
            </p:extLst>
          </p:nvPr>
        </p:nvGraphicFramePr>
        <p:xfrm>
          <a:off x="5645353" y="2520202"/>
          <a:ext cx="5627077" cy="2484331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2302893">
                  <a:extLst>
                    <a:ext uri="{9D8B030D-6E8A-4147-A177-3AD203B41FA5}">
                      <a16:colId xmlns:a16="http://schemas.microsoft.com/office/drawing/2014/main" val="1723956292"/>
                    </a:ext>
                  </a:extLst>
                </a:gridCol>
                <a:gridCol w="1448492">
                  <a:extLst>
                    <a:ext uri="{9D8B030D-6E8A-4147-A177-3AD203B41FA5}">
                      <a16:colId xmlns:a16="http://schemas.microsoft.com/office/drawing/2014/main" val="1726951244"/>
                    </a:ext>
                  </a:extLst>
                </a:gridCol>
                <a:gridCol w="1875692">
                  <a:extLst>
                    <a:ext uri="{9D8B030D-6E8A-4147-A177-3AD203B41FA5}">
                      <a16:colId xmlns:a16="http://schemas.microsoft.com/office/drawing/2014/main" val="3115419068"/>
                    </a:ext>
                  </a:extLst>
                </a:gridCol>
              </a:tblGrid>
              <a:tr h="575067">
                <a:tc>
                  <a:txBody>
                    <a:bodyPr/>
                    <a:lstStyle/>
                    <a:p>
                      <a:pPr algn="ctr"/>
                      <a:r>
                        <a:rPr lang="tr-TR" sz="1600" dirty="0" smtClean="0">
                          <a:latin typeface="Sitka Heading" panose="02000505000000020004" pitchFamily="2" charset="0"/>
                        </a:rPr>
                        <a:t>Bölüm</a:t>
                      </a:r>
                      <a:endParaRPr lang="tr-TR" sz="1600" dirty="0">
                        <a:latin typeface="Sitka Heading" panose="02000505000000020004" pitchFamily="2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600" dirty="0" smtClean="0">
                          <a:latin typeface="Sitka Heading" panose="02000505000000020004" pitchFamily="2" charset="0"/>
                        </a:rPr>
                        <a:t>FLAT Notu</a:t>
                      </a:r>
                      <a:endParaRPr lang="tr-TR" sz="1600" dirty="0">
                        <a:latin typeface="Sitka Heading" panose="02000505000000020004" pitchFamily="2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600" dirty="0" smtClean="0">
                          <a:latin typeface="Sitka Heading" panose="02000505000000020004" pitchFamily="2" charset="0"/>
                        </a:rPr>
                        <a:t>Sonuç</a:t>
                      </a:r>
                      <a:endParaRPr lang="tr-TR" sz="1600" dirty="0">
                        <a:latin typeface="Sitka Heading" panose="02000505000000020004" pitchFamily="2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706694738"/>
                  </a:ext>
                </a:extLst>
              </a:tr>
              <a:tr h="954632">
                <a:tc>
                  <a:txBody>
                    <a:bodyPr/>
                    <a:lstStyle/>
                    <a:p>
                      <a:pPr algn="ctr"/>
                      <a:r>
                        <a:rPr lang="tr-TR" sz="1600" baseline="0" dirty="0" smtClean="0">
                          <a:latin typeface="Sitka Heading" panose="02000505000000020004" pitchFamily="2" charset="0"/>
                        </a:rPr>
                        <a:t>İngilizce Ağırlıklı ve Karma Bölümler</a:t>
                      </a:r>
                      <a:endParaRPr lang="tr-TR" sz="1600" dirty="0">
                        <a:latin typeface="Sitka Heading" panose="02000505000000020004" pitchFamily="2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600" dirty="0" smtClean="0">
                          <a:latin typeface="Sitka Heading" panose="02000505000000020004" pitchFamily="2" charset="0"/>
                        </a:rPr>
                        <a:t>60-64</a:t>
                      </a:r>
                      <a:endParaRPr lang="tr-TR" sz="1600" dirty="0">
                        <a:latin typeface="Sitka Heading" panose="02000505000000020004" pitchFamily="2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600" dirty="0" smtClean="0">
                          <a:latin typeface="Sitka Heading" panose="02000505000000020004" pitchFamily="2" charset="0"/>
                        </a:rPr>
                        <a:t>FLAT Retake</a:t>
                      </a:r>
                      <a:endParaRPr lang="tr-TR" sz="1600" dirty="0">
                        <a:latin typeface="Sitka Heading" panose="02000505000000020004" pitchFamily="2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675205922"/>
                  </a:ext>
                </a:extLst>
              </a:tr>
              <a:tr h="954632">
                <a:tc>
                  <a:txBody>
                    <a:bodyPr/>
                    <a:lstStyle/>
                    <a:p>
                      <a:pPr algn="ctr"/>
                      <a:r>
                        <a:rPr lang="tr-TR" sz="1600" dirty="0" smtClean="0">
                          <a:latin typeface="Sitka Heading" panose="02000505000000020004" pitchFamily="2" charset="0"/>
                        </a:rPr>
                        <a:t>Mütercim Tercümanlık ve İngiliz Dili</a:t>
                      </a:r>
                      <a:r>
                        <a:rPr lang="tr-TR" sz="1600" baseline="0" dirty="0" smtClean="0">
                          <a:latin typeface="Sitka Heading" panose="02000505000000020004" pitchFamily="2" charset="0"/>
                        </a:rPr>
                        <a:t> ve Edebiyatı Bölümleri</a:t>
                      </a:r>
                      <a:endParaRPr lang="tr-TR" sz="1600" dirty="0">
                        <a:latin typeface="Sitka Heading" panose="02000505000000020004" pitchFamily="2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600" dirty="0" smtClean="0">
                          <a:latin typeface="Sitka Heading" panose="02000505000000020004" pitchFamily="2" charset="0"/>
                        </a:rPr>
                        <a:t>80-84</a:t>
                      </a:r>
                      <a:endParaRPr lang="tr-TR" sz="1600" dirty="0">
                        <a:latin typeface="Sitka Heading" panose="02000505000000020004" pitchFamily="2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600" dirty="0" smtClean="0">
                          <a:latin typeface="Sitka Heading" panose="02000505000000020004" pitchFamily="2" charset="0"/>
                        </a:rPr>
                        <a:t>FLAT Retake</a:t>
                      </a:r>
                      <a:endParaRPr lang="tr-TR" sz="1600" dirty="0">
                        <a:latin typeface="Sitka Heading" panose="02000505000000020004" pitchFamily="2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474673477"/>
                  </a:ext>
                </a:extLst>
              </a:tr>
            </a:tbl>
          </a:graphicData>
        </a:graphic>
      </p:graphicFrame>
      <p:sp>
        <p:nvSpPr>
          <p:cNvPr id="9" name="Content Placeholder 2"/>
          <p:cNvSpPr txBox="1">
            <a:spLocks/>
          </p:cNvSpPr>
          <p:nvPr/>
        </p:nvSpPr>
        <p:spPr>
          <a:xfrm>
            <a:off x="1209822" y="2323255"/>
            <a:ext cx="3981157" cy="799773"/>
          </a:xfrm>
          <a:prstGeom prst="rect">
            <a:avLst/>
          </a:prstGeom>
        </p:spPr>
        <p:txBody>
          <a:bodyPr vert="horz" lIns="0" tIns="45720" rIns="0" bIns="45720" rtlCol="0">
            <a:no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buNone/>
            </a:pPr>
            <a:r>
              <a:rPr lang="tr-TR" dirty="0" smtClean="0">
                <a:latin typeface="Sitka Banner" panose="02000505000000020004" pitchFamily="2" charset="0"/>
              </a:rPr>
              <a:t>FLAT sınavından almanız gereken puanı alamadığınız taktirde: </a:t>
            </a:r>
          </a:p>
        </p:txBody>
      </p:sp>
    </p:spTree>
    <p:extLst>
      <p:ext uri="{BB962C8B-B14F-4D97-AF65-F5344CB8AC3E}">
        <p14:creationId xmlns:p14="http://schemas.microsoft.com/office/powerpoint/2010/main" val="22896295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build="p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İçerik Yer Tutucusu 2"/>
          <p:cNvSpPr txBox="1">
            <a:spLocks/>
          </p:cNvSpPr>
          <p:nvPr/>
        </p:nvSpPr>
        <p:spPr>
          <a:xfrm>
            <a:off x="672736" y="2194607"/>
            <a:ext cx="10850424" cy="3748993"/>
          </a:xfrm>
          <a:prstGeom prst="rect">
            <a:avLst/>
          </a:prstGeom>
        </p:spPr>
        <p:txBody>
          <a:bodyPr vert="horz" lIns="0" tIns="45720" rIns="0" bIns="45720" numCol="2" rtlCol="0">
            <a:norm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 algn="just">
              <a:buFont typeface="+mj-lt"/>
              <a:buAutoNum type="arabicPeriod"/>
            </a:pPr>
            <a:r>
              <a:rPr lang="tr-TR" dirty="0" smtClean="0">
                <a:solidFill>
                  <a:schemeClr val="tx1"/>
                </a:solidFill>
                <a:latin typeface="Sitka Banner" panose="02000505000000020004" pitchFamily="2" charset="0"/>
              </a:rPr>
              <a:t>Devamsızlığınız </a:t>
            </a:r>
            <a:r>
              <a:rPr lang="tr-TR" b="1" dirty="0">
                <a:solidFill>
                  <a:schemeClr val="tx1"/>
                </a:solidFill>
                <a:latin typeface="Sitka Banner" panose="02000505000000020004" pitchFamily="2" charset="0"/>
              </a:rPr>
              <a:t>160 ders </a:t>
            </a:r>
            <a:r>
              <a:rPr lang="tr-TR" b="1" dirty="0" smtClean="0">
                <a:solidFill>
                  <a:schemeClr val="tx1"/>
                </a:solidFill>
                <a:latin typeface="Sitka Banner" panose="02000505000000020004" pitchFamily="2" charset="0"/>
              </a:rPr>
              <a:t>saatini geçmemişse</a:t>
            </a:r>
            <a:r>
              <a:rPr lang="tr-TR" dirty="0" smtClean="0">
                <a:solidFill>
                  <a:schemeClr val="tx1"/>
                </a:solidFill>
                <a:latin typeface="Sitka Banner" panose="02000505000000020004" pitchFamily="2" charset="0"/>
              </a:rPr>
              <a:t>,</a:t>
            </a:r>
            <a:endParaRPr lang="tr-TR" dirty="0">
              <a:solidFill>
                <a:schemeClr val="tx1"/>
              </a:solidFill>
              <a:latin typeface="Sitka Banner" panose="02000505000000020004" pitchFamily="2" charset="0"/>
            </a:endParaRPr>
          </a:p>
          <a:p>
            <a:pPr marL="457200" indent="-457200" algn="just">
              <a:buFont typeface="+mj-lt"/>
              <a:buAutoNum type="arabicPeriod"/>
            </a:pPr>
            <a:r>
              <a:rPr lang="tr-TR" dirty="0" smtClean="0">
                <a:solidFill>
                  <a:schemeClr val="tx1"/>
                </a:solidFill>
                <a:latin typeface="Sitka Banner" panose="02000505000000020004" pitchFamily="2" charset="0"/>
              </a:rPr>
              <a:t>Sene </a:t>
            </a:r>
            <a:r>
              <a:rPr lang="tr-TR" dirty="0">
                <a:solidFill>
                  <a:schemeClr val="tx1"/>
                </a:solidFill>
                <a:latin typeface="Sitka Banner" panose="02000505000000020004" pitchFamily="2" charset="0"/>
              </a:rPr>
              <a:t>sonu </a:t>
            </a:r>
            <a:r>
              <a:rPr lang="tr-TR" dirty="0" smtClean="0">
                <a:solidFill>
                  <a:schemeClr val="tx1"/>
                </a:solidFill>
                <a:latin typeface="Sitka Banner" panose="02000505000000020004" pitchFamily="2" charset="0"/>
              </a:rPr>
              <a:t>FLAT Sınavı’ndan bölümünüzün gerektirdiği  minimum puanları almışsanız,</a:t>
            </a:r>
            <a:endParaRPr lang="tr-TR" dirty="0">
              <a:solidFill>
                <a:schemeClr val="tx1"/>
              </a:solidFill>
              <a:latin typeface="Sitka Banner" panose="02000505000000020004" pitchFamily="2" charset="0"/>
            </a:endParaRPr>
          </a:p>
          <a:p>
            <a:pPr marL="292608" lvl="1" indent="0" algn="just">
              <a:buNone/>
            </a:pPr>
            <a:endParaRPr lang="tr-TR" dirty="0">
              <a:solidFill>
                <a:schemeClr val="tx1"/>
              </a:solidFill>
              <a:latin typeface="Sitka Banner" panose="02000505000000020004" pitchFamily="2" charset="0"/>
            </a:endParaRPr>
          </a:p>
          <a:p>
            <a:pPr marL="578358" lvl="1" indent="-285750"/>
            <a:r>
              <a:rPr lang="tr-TR" dirty="0" smtClean="0">
                <a:solidFill>
                  <a:schemeClr val="tx1"/>
                </a:solidFill>
                <a:latin typeface="Sitka Banner" panose="02000505000000020004" pitchFamily="2" charset="0"/>
              </a:rPr>
              <a:t>%30 &amp; %100 İngilizce </a:t>
            </a:r>
            <a:r>
              <a:rPr lang="tr-TR" dirty="0">
                <a:solidFill>
                  <a:schemeClr val="tx1"/>
                </a:solidFill>
                <a:latin typeface="Sitka Banner" panose="02000505000000020004" pitchFamily="2" charset="0"/>
              </a:rPr>
              <a:t>bölümler: 65 </a:t>
            </a:r>
            <a:r>
              <a:rPr lang="tr-TR" dirty="0" smtClean="0">
                <a:solidFill>
                  <a:schemeClr val="tx1"/>
                </a:solidFill>
                <a:latin typeface="Sitka Banner" panose="02000505000000020004" pitchFamily="2" charset="0"/>
              </a:rPr>
              <a:t>puan</a:t>
            </a:r>
            <a:endParaRPr lang="tr-TR" dirty="0">
              <a:solidFill>
                <a:schemeClr val="tx1"/>
              </a:solidFill>
              <a:latin typeface="Sitka Banner" panose="02000505000000020004" pitchFamily="2" charset="0"/>
            </a:endParaRPr>
          </a:p>
          <a:p>
            <a:pPr marL="578358" lvl="1" indent="-285750"/>
            <a:r>
              <a:rPr lang="tr-TR" dirty="0" smtClean="0">
                <a:solidFill>
                  <a:schemeClr val="tx1"/>
                </a:solidFill>
                <a:latin typeface="Sitka Banner" panose="02000505000000020004" pitchFamily="2" charset="0"/>
              </a:rPr>
              <a:t>İngiliz Dili Edebiyatı ve Mütercim Tercümanlık bölümleri: 85 puan</a:t>
            </a:r>
          </a:p>
          <a:p>
            <a:pPr marL="292608" lvl="1" indent="0">
              <a:buNone/>
            </a:pPr>
            <a:endParaRPr lang="tr-TR" dirty="0" smtClean="0">
              <a:solidFill>
                <a:schemeClr val="tx1"/>
              </a:solidFill>
              <a:latin typeface="Sitka Banner" panose="02000505000000020004" pitchFamily="2" charset="0"/>
            </a:endParaRPr>
          </a:p>
          <a:p>
            <a:pPr marL="292608" lvl="1" indent="0">
              <a:buNone/>
            </a:pPr>
            <a:r>
              <a:rPr lang="tr-TR" dirty="0" smtClean="0">
                <a:solidFill>
                  <a:schemeClr val="tx1"/>
                </a:solidFill>
                <a:latin typeface="Sitka Banner" panose="02000505000000020004" pitchFamily="2" charset="0"/>
              </a:rPr>
              <a:t>Kur </a:t>
            </a:r>
            <a:r>
              <a:rPr lang="tr-TR" dirty="0">
                <a:solidFill>
                  <a:schemeClr val="tx1"/>
                </a:solidFill>
                <a:latin typeface="Sitka Banner" panose="02000505000000020004" pitchFamily="2" charset="0"/>
              </a:rPr>
              <a:t>ortalaması </a:t>
            </a:r>
            <a:r>
              <a:rPr lang="tr-TR" dirty="0" smtClean="0">
                <a:solidFill>
                  <a:schemeClr val="tx1"/>
                </a:solidFill>
                <a:latin typeface="Sitka Banner" panose="02000505000000020004" pitchFamily="2" charset="0"/>
              </a:rPr>
              <a:t>hesaplanır (tabloya bakınız).</a:t>
            </a:r>
          </a:p>
          <a:p>
            <a:pPr marL="292608" lvl="1" indent="0">
              <a:buNone/>
            </a:pPr>
            <a:endParaRPr lang="tr-TR" dirty="0" smtClean="0">
              <a:solidFill>
                <a:schemeClr val="tx1"/>
              </a:solidFill>
              <a:latin typeface="Sitka Banner" panose="02000505000000020004" pitchFamily="2" charset="0"/>
            </a:endParaRPr>
          </a:p>
          <a:p>
            <a:pPr marL="342900" indent="-342900">
              <a:buFont typeface="+mj-lt"/>
              <a:buAutoNum type="arabicPeriod"/>
            </a:pPr>
            <a:endParaRPr lang="tr-TR" dirty="0" smtClean="0">
              <a:solidFill>
                <a:schemeClr val="tx1"/>
              </a:solidFill>
              <a:latin typeface="Sitka Banner" panose="02000505000000020004" pitchFamily="2" charset="0"/>
            </a:endParaRPr>
          </a:p>
          <a:p>
            <a:pPr marL="342900" indent="-342900">
              <a:buFont typeface="+mj-lt"/>
              <a:buAutoNum type="arabicPeriod"/>
            </a:pPr>
            <a:r>
              <a:rPr lang="tr-TR" dirty="0" smtClean="0">
                <a:solidFill>
                  <a:schemeClr val="tx1"/>
                </a:solidFill>
                <a:latin typeface="Sitka Banner" panose="02000505000000020004" pitchFamily="2" charset="0"/>
              </a:rPr>
              <a:t>Toplam </a:t>
            </a:r>
            <a:r>
              <a:rPr lang="tr-TR" dirty="0">
                <a:solidFill>
                  <a:schemeClr val="tx1"/>
                </a:solidFill>
                <a:latin typeface="Sitka Banner" panose="02000505000000020004" pitchFamily="2" charset="0"/>
              </a:rPr>
              <a:t>puanınızın bölümünüze göre yeterli olması </a:t>
            </a:r>
            <a:r>
              <a:rPr lang="tr-TR" dirty="0" smtClean="0">
                <a:solidFill>
                  <a:schemeClr val="tx1"/>
                </a:solidFill>
                <a:latin typeface="Sitka Banner" panose="02000505000000020004" pitchFamily="2" charset="0"/>
              </a:rPr>
              <a:t>gerekmektedir: Karma ve İngilizce </a:t>
            </a:r>
            <a:r>
              <a:rPr lang="tr-TR" dirty="0">
                <a:solidFill>
                  <a:schemeClr val="tx1"/>
                </a:solidFill>
                <a:latin typeface="Sitka Banner" panose="02000505000000020004" pitchFamily="2" charset="0"/>
              </a:rPr>
              <a:t>Ağırlıklı bölümler için </a:t>
            </a:r>
            <a:r>
              <a:rPr lang="tr-TR" dirty="0" smtClean="0">
                <a:solidFill>
                  <a:schemeClr val="tx1"/>
                </a:solidFill>
                <a:latin typeface="Sitka Banner" panose="02000505000000020004" pitchFamily="2" charset="0"/>
              </a:rPr>
              <a:t>65 puan ve üstü;  </a:t>
            </a:r>
            <a:r>
              <a:rPr lang="tr-TR" dirty="0">
                <a:solidFill>
                  <a:schemeClr val="tx1"/>
                </a:solidFill>
                <a:latin typeface="Sitka Banner" panose="02000505000000020004" pitchFamily="2" charset="0"/>
              </a:rPr>
              <a:t>İngiliz Dili Edebiyatı ve Mütercim Tercümanlık </a:t>
            </a:r>
            <a:r>
              <a:rPr lang="tr-TR" dirty="0" smtClean="0">
                <a:solidFill>
                  <a:schemeClr val="tx1"/>
                </a:solidFill>
                <a:latin typeface="Sitka Banner" panose="02000505000000020004" pitchFamily="2" charset="0"/>
              </a:rPr>
              <a:t>bölümleri için 85 puan ve üstü.</a:t>
            </a:r>
            <a:endParaRPr lang="en-US" dirty="0">
              <a:solidFill>
                <a:schemeClr val="tx1"/>
              </a:solidFill>
              <a:latin typeface="Sitka Banner" panose="02000505000000020004" pitchFamily="2" charset="0"/>
            </a:endParaRPr>
          </a:p>
        </p:txBody>
      </p:sp>
      <p:graphicFrame>
        <p:nvGraphicFramePr>
          <p:cNvPr id="17" name="İçerik Yer Tutucusu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880585130"/>
              </p:ext>
            </p:extLst>
          </p:nvPr>
        </p:nvGraphicFramePr>
        <p:xfrm>
          <a:off x="6389372" y="3854889"/>
          <a:ext cx="5133788" cy="1980005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1056570">
                  <a:extLst>
                    <a:ext uri="{9D8B030D-6E8A-4147-A177-3AD203B41FA5}">
                      <a16:colId xmlns:a16="http://schemas.microsoft.com/office/drawing/2014/main" val="3261933321"/>
                    </a:ext>
                  </a:extLst>
                </a:gridCol>
                <a:gridCol w="1056570">
                  <a:extLst>
                    <a:ext uri="{9D8B030D-6E8A-4147-A177-3AD203B41FA5}">
                      <a16:colId xmlns:a16="http://schemas.microsoft.com/office/drawing/2014/main" val="2351270680"/>
                    </a:ext>
                  </a:extLst>
                </a:gridCol>
                <a:gridCol w="1056570">
                  <a:extLst>
                    <a:ext uri="{9D8B030D-6E8A-4147-A177-3AD203B41FA5}">
                      <a16:colId xmlns:a16="http://schemas.microsoft.com/office/drawing/2014/main" val="2954382388"/>
                    </a:ext>
                  </a:extLst>
                </a:gridCol>
                <a:gridCol w="979176">
                  <a:extLst>
                    <a:ext uri="{9D8B030D-6E8A-4147-A177-3AD203B41FA5}">
                      <a16:colId xmlns:a16="http://schemas.microsoft.com/office/drawing/2014/main" val="3889129347"/>
                    </a:ext>
                  </a:extLst>
                </a:gridCol>
                <a:gridCol w="984902">
                  <a:extLst>
                    <a:ext uri="{9D8B030D-6E8A-4147-A177-3AD203B41FA5}">
                      <a16:colId xmlns:a16="http://schemas.microsoft.com/office/drawing/2014/main" val="3083938613"/>
                    </a:ext>
                  </a:extLst>
                </a:gridCol>
              </a:tblGrid>
              <a:tr h="555239">
                <a:tc gridSpan="5">
                  <a:txBody>
                    <a:bodyPr/>
                    <a:lstStyle/>
                    <a:p>
                      <a:pPr algn="ctr" fontAlgn="b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0"/>
                        </a:spcAft>
                      </a:pPr>
                      <a:r>
                        <a:rPr lang="tr-TR" sz="1600" kern="1200" dirty="0" smtClean="0">
                          <a:effectLst/>
                          <a:latin typeface="Sitka Banner" panose="02000505000000020004" pitchFamily="2" charset="0"/>
                        </a:rPr>
                        <a:t>KUR ORTALAMASI + SENE SONU FLAT SINAVI İLE TAMAMLAMA</a:t>
                      </a:r>
                      <a:endParaRPr lang="en-US" sz="1600" dirty="0">
                        <a:effectLst/>
                        <a:latin typeface="Sitka Banner" panose="02000505000000020004" pitchFamily="2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24946156"/>
                  </a:ext>
                </a:extLst>
              </a:tr>
              <a:tr h="66650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0"/>
                        </a:spcAft>
                      </a:pPr>
                      <a:r>
                        <a:rPr lang="tr-TR" sz="1600" kern="1200" smtClean="0">
                          <a:effectLst/>
                          <a:latin typeface="Sitka Banner" panose="02000505000000020004" pitchFamily="2" charset="0"/>
                        </a:rPr>
                        <a:t>1. KUR</a:t>
                      </a:r>
                      <a:endParaRPr lang="en-US" sz="1600">
                        <a:effectLst/>
                        <a:latin typeface="Sitka Banner" panose="02000505000000020004" pitchFamily="2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0"/>
                        </a:spcAft>
                      </a:pPr>
                      <a:r>
                        <a:rPr lang="tr-TR" sz="1600" kern="1200" dirty="0" smtClean="0">
                          <a:effectLst/>
                          <a:latin typeface="Sitka Banner" panose="02000505000000020004" pitchFamily="2" charset="0"/>
                        </a:rPr>
                        <a:t>2. KUR</a:t>
                      </a:r>
                      <a:endParaRPr lang="en-US" sz="1600" dirty="0">
                        <a:effectLst/>
                        <a:latin typeface="Sitka Banner" panose="02000505000000020004" pitchFamily="2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0"/>
                        </a:spcAft>
                      </a:pPr>
                      <a:r>
                        <a:rPr lang="tr-TR" sz="1600" kern="1200" dirty="0" smtClean="0">
                          <a:effectLst/>
                          <a:latin typeface="Sitka Banner" panose="02000505000000020004" pitchFamily="2" charset="0"/>
                        </a:rPr>
                        <a:t>3.</a:t>
                      </a:r>
                      <a:r>
                        <a:rPr lang="tr-TR" sz="1600" kern="1200" baseline="0" dirty="0" smtClean="0">
                          <a:effectLst/>
                          <a:latin typeface="Sitka Banner" panose="02000505000000020004" pitchFamily="2" charset="0"/>
                        </a:rPr>
                        <a:t> KUR</a:t>
                      </a:r>
                      <a:endParaRPr lang="en-US" sz="1600" dirty="0">
                        <a:effectLst/>
                        <a:latin typeface="Sitka Banner" panose="02000505000000020004" pitchFamily="2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0"/>
                        </a:spcAft>
                      </a:pPr>
                      <a:r>
                        <a:rPr lang="en-US" sz="1600" kern="1200" smtClean="0">
                          <a:effectLst/>
                          <a:latin typeface="Sitka Banner" panose="02000505000000020004" pitchFamily="2" charset="0"/>
                        </a:rPr>
                        <a:t>FLAT</a:t>
                      </a:r>
                      <a:endParaRPr lang="en-US" sz="1600">
                        <a:effectLst/>
                        <a:latin typeface="Sitka Banner" panose="02000505000000020004" pitchFamily="2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0"/>
                        </a:spcAft>
                      </a:pPr>
                      <a:r>
                        <a:rPr lang="tr-TR" sz="1600" kern="1200" smtClean="0">
                          <a:effectLst/>
                          <a:latin typeface="Sitka Banner" panose="02000505000000020004" pitchFamily="2" charset="0"/>
                        </a:rPr>
                        <a:t>TOPLAM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0"/>
                        </a:spcAft>
                      </a:pPr>
                      <a:r>
                        <a:rPr lang="en-US" sz="1600" kern="1200" smtClean="0">
                          <a:effectLst/>
                          <a:latin typeface="Sitka Banner" panose="02000505000000020004" pitchFamily="2" charset="0"/>
                        </a:rPr>
                        <a:t>PUAN</a:t>
                      </a:r>
                      <a:endParaRPr lang="en-US" sz="1600">
                        <a:effectLst/>
                        <a:latin typeface="Sitka Banner" panose="02000505000000020004" pitchFamily="2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983274744"/>
                  </a:ext>
                </a:extLst>
              </a:tr>
              <a:tr h="75266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0"/>
                        </a:spcAft>
                      </a:pPr>
                      <a:r>
                        <a:rPr lang="en-US" sz="1600" kern="1200">
                          <a:effectLst/>
                          <a:latin typeface="Sitka Banner" panose="02000505000000020004" pitchFamily="2" charset="0"/>
                        </a:rPr>
                        <a:t>%20</a:t>
                      </a:r>
                      <a:endParaRPr lang="en-US" sz="1600">
                        <a:effectLst/>
                        <a:latin typeface="Sitka Banner" panose="02000505000000020004" pitchFamily="2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0"/>
                        </a:spcAft>
                      </a:pPr>
                      <a:r>
                        <a:rPr lang="en-US" sz="1600" kern="1200">
                          <a:effectLst/>
                          <a:latin typeface="Sitka Banner" panose="02000505000000020004" pitchFamily="2" charset="0"/>
                        </a:rPr>
                        <a:t>%20</a:t>
                      </a:r>
                      <a:endParaRPr lang="en-US" sz="1600">
                        <a:effectLst/>
                        <a:latin typeface="Sitka Banner" panose="02000505000000020004" pitchFamily="2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0"/>
                        </a:spcAft>
                      </a:pPr>
                      <a:r>
                        <a:rPr lang="en-US" sz="1600" kern="1200">
                          <a:effectLst/>
                          <a:latin typeface="Sitka Banner" panose="02000505000000020004" pitchFamily="2" charset="0"/>
                        </a:rPr>
                        <a:t>%20</a:t>
                      </a:r>
                      <a:endParaRPr lang="en-US" sz="1600">
                        <a:effectLst/>
                        <a:latin typeface="Sitka Banner" panose="02000505000000020004" pitchFamily="2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0"/>
                        </a:spcAft>
                      </a:pPr>
                      <a:r>
                        <a:rPr lang="en-US" sz="1600" kern="1200" dirty="0">
                          <a:effectLst/>
                          <a:latin typeface="Sitka Banner" panose="02000505000000020004" pitchFamily="2" charset="0"/>
                        </a:rPr>
                        <a:t>%40</a:t>
                      </a:r>
                      <a:endParaRPr lang="en-US" sz="1600" dirty="0">
                        <a:effectLst/>
                        <a:latin typeface="Sitka Banner" panose="02000505000000020004" pitchFamily="2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0"/>
                        </a:spcAft>
                      </a:pPr>
                      <a:r>
                        <a:rPr lang="en-US" sz="1600" kern="1200" dirty="0" smtClean="0">
                          <a:effectLst/>
                          <a:latin typeface="Sitka Banner" panose="02000505000000020004" pitchFamily="2" charset="0"/>
                        </a:rPr>
                        <a:t>65-</a:t>
                      </a:r>
                      <a:r>
                        <a:rPr lang="tr-TR" sz="1600" kern="1200" dirty="0" smtClean="0">
                          <a:effectLst/>
                          <a:latin typeface="Sitka Banner" panose="02000505000000020004" pitchFamily="2" charset="0"/>
                        </a:rPr>
                        <a:t>8</a:t>
                      </a:r>
                      <a:r>
                        <a:rPr lang="en-US" sz="1600" kern="1200" dirty="0" smtClean="0">
                          <a:effectLst/>
                          <a:latin typeface="Sitka Banner" panose="02000505000000020004" pitchFamily="2" charset="0"/>
                        </a:rPr>
                        <a:t>5/100</a:t>
                      </a:r>
                      <a:endParaRPr lang="en-US" sz="1600" dirty="0">
                        <a:effectLst/>
                        <a:latin typeface="Sitka Banner" panose="02000505000000020004" pitchFamily="2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170768968"/>
                  </a:ext>
                </a:extLst>
              </a:tr>
            </a:tbl>
          </a:graphicData>
        </a:graphic>
      </p:graphicFrame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72430" y="143690"/>
            <a:ext cx="760418" cy="776151"/>
          </a:xfrm>
          <a:prstGeom prst="rect">
            <a:avLst/>
          </a:prstGeom>
        </p:spPr>
      </p:pic>
      <p:sp>
        <p:nvSpPr>
          <p:cNvPr id="8" name="Unvan 1"/>
          <p:cNvSpPr>
            <a:spLocks noGrp="1"/>
          </p:cNvSpPr>
          <p:nvPr>
            <p:ph type="title"/>
          </p:nvPr>
        </p:nvSpPr>
        <p:spPr>
          <a:xfrm>
            <a:off x="672736" y="286603"/>
            <a:ext cx="11066161" cy="1450757"/>
          </a:xfrm>
        </p:spPr>
        <p:txBody>
          <a:bodyPr>
            <a:normAutofit/>
          </a:bodyPr>
          <a:lstStyle/>
          <a:p>
            <a:r>
              <a:rPr lang="tr-TR" sz="2400" dirty="0" smtClean="0">
                <a:solidFill>
                  <a:schemeClr val="bg2">
                    <a:lumMod val="50000"/>
                  </a:schemeClr>
                </a:solidFill>
                <a:latin typeface="Sitka Heading" panose="02000505000000020004" pitchFamily="2" charset="0"/>
              </a:rPr>
              <a:t>2. </a:t>
            </a:r>
            <a:r>
              <a:rPr lang="tr-TR" sz="2400" dirty="0" smtClean="0">
                <a:solidFill>
                  <a:schemeClr val="bg2">
                    <a:lumMod val="50000"/>
                  </a:schemeClr>
                </a:solidFill>
                <a:latin typeface="Sitka Banner" panose="02000505000000020004" pitchFamily="2" charset="0"/>
              </a:rPr>
              <a:t>Kur Ortalaması </a:t>
            </a:r>
            <a:r>
              <a:rPr lang="tr-TR" sz="2400" dirty="0">
                <a:solidFill>
                  <a:schemeClr val="bg2">
                    <a:lumMod val="50000"/>
                  </a:schemeClr>
                </a:solidFill>
                <a:latin typeface="Sitka Banner" panose="02000505000000020004" pitchFamily="2" charset="0"/>
              </a:rPr>
              <a:t>+ Sene Sonu FLAT Sınavı </a:t>
            </a:r>
            <a:r>
              <a:rPr lang="tr-TR" sz="2400" dirty="0" smtClean="0">
                <a:solidFill>
                  <a:schemeClr val="bg2">
                    <a:lumMod val="50000"/>
                  </a:schemeClr>
                </a:solidFill>
                <a:latin typeface="Sitka Banner" panose="02000505000000020004" pitchFamily="2" charset="0"/>
              </a:rPr>
              <a:t>ile </a:t>
            </a:r>
            <a:r>
              <a:rPr lang="tr-TR" sz="2400" dirty="0" smtClean="0">
                <a:solidFill>
                  <a:schemeClr val="bg2">
                    <a:lumMod val="50000"/>
                  </a:schemeClr>
                </a:solidFill>
                <a:latin typeface="Sitka Heading" panose="02000505000000020004" pitchFamily="2" charset="0"/>
              </a:rPr>
              <a:t>Hazırlık </a:t>
            </a:r>
            <a:r>
              <a:rPr lang="tr-TR" sz="2400" dirty="0">
                <a:solidFill>
                  <a:schemeClr val="bg2">
                    <a:lumMod val="50000"/>
                  </a:schemeClr>
                </a:solidFill>
                <a:latin typeface="Sitka Heading" panose="02000505000000020004" pitchFamily="2" charset="0"/>
              </a:rPr>
              <a:t>Sınıfı’nı Başarıyla </a:t>
            </a:r>
            <a:r>
              <a:rPr lang="tr-TR" sz="2400" dirty="0" smtClean="0">
                <a:solidFill>
                  <a:schemeClr val="bg2">
                    <a:lumMod val="50000"/>
                  </a:schemeClr>
                </a:solidFill>
                <a:latin typeface="Sitka Heading" panose="02000505000000020004" pitchFamily="2" charset="0"/>
              </a:rPr>
              <a:t>Tamamlamak</a:t>
            </a:r>
            <a:endParaRPr lang="en-US" sz="2400" dirty="0">
              <a:solidFill>
                <a:schemeClr val="bg2">
                  <a:lumMod val="50000"/>
                </a:schemeClr>
              </a:solidFill>
              <a:latin typeface="Sitka Heading" panose="02000505000000020004" pitchFamily="2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79090F-41AB-4FD7-A721-6B283CCC27F9}" type="slidenum">
              <a:rPr lang="tr-TR" smtClean="0"/>
              <a:t>44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368155340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İçerik Yer Tutucusu 2"/>
          <p:cNvSpPr>
            <a:spLocks noGrp="1"/>
          </p:cNvSpPr>
          <p:nvPr>
            <p:ph idx="1"/>
          </p:nvPr>
        </p:nvSpPr>
        <p:spPr>
          <a:xfrm>
            <a:off x="852056" y="2448719"/>
            <a:ext cx="4655481" cy="765912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tr-TR" dirty="0" smtClean="0">
                <a:solidFill>
                  <a:schemeClr val="tx1"/>
                </a:solidFill>
                <a:latin typeface="Sitka Banner" panose="02000505000000020004" pitchFamily="2" charset="0"/>
              </a:rPr>
              <a:t>Bu durumda </a:t>
            </a:r>
            <a:r>
              <a:rPr lang="tr-TR" b="1" dirty="0" smtClean="0">
                <a:solidFill>
                  <a:schemeClr val="tx1"/>
                </a:solidFill>
                <a:latin typeface="Sitka Banner" panose="02000505000000020004" pitchFamily="2" charset="0"/>
              </a:rPr>
              <a:t>Pınar</a:t>
            </a:r>
            <a:r>
              <a:rPr lang="tr-TR" dirty="0" smtClean="0">
                <a:solidFill>
                  <a:schemeClr val="tx1"/>
                </a:solidFill>
                <a:latin typeface="Sitka Banner" panose="02000505000000020004" pitchFamily="2" charset="0"/>
              </a:rPr>
              <a:t>’ın notları</a:t>
            </a:r>
            <a:r>
              <a:rPr lang="tr-TR" dirty="0">
                <a:solidFill>
                  <a:schemeClr val="tx1"/>
                </a:solidFill>
                <a:latin typeface="Sitka Banner" panose="02000505000000020004" pitchFamily="2" charset="0"/>
              </a:rPr>
              <a:t>:</a:t>
            </a:r>
            <a:endParaRPr lang="tr-TR" b="1" dirty="0" smtClean="0">
              <a:solidFill>
                <a:schemeClr val="tx1"/>
              </a:solidFill>
              <a:latin typeface="Sitka Banner" panose="02000505000000020004" pitchFamily="2" charset="0"/>
            </a:endParaRPr>
          </a:p>
        </p:txBody>
      </p:sp>
      <p:cxnSp>
        <p:nvCxnSpPr>
          <p:cNvPr id="5" name="Straight Arrow Connector 4"/>
          <p:cNvCxnSpPr/>
          <p:nvPr/>
        </p:nvCxnSpPr>
        <p:spPr>
          <a:xfrm flipV="1">
            <a:off x="3578275" y="3788738"/>
            <a:ext cx="701711" cy="582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Unvan 1"/>
          <p:cNvSpPr>
            <a:spLocks noGrp="1"/>
          </p:cNvSpPr>
          <p:nvPr>
            <p:ph type="title"/>
          </p:nvPr>
        </p:nvSpPr>
        <p:spPr>
          <a:xfrm>
            <a:off x="672736" y="286603"/>
            <a:ext cx="11066161" cy="1450757"/>
          </a:xfrm>
        </p:spPr>
        <p:txBody>
          <a:bodyPr>
            <a:normAutofit/>
          </a:bodyPr>
          <a:lstStyle/>
          <a:p>
            <a:r>
              <a:rPr lang="tr-TR" sz="2400" dirty="0" smtClean="0">
                <a:solidFill>
                  <a:schemeClr val="bg2">
                    <a:lumMod val="50000"/>
                  </a:schemeClr>
                </a:solidFill>
                <a:latin typeface="Sitka Heading" panose="02000505000000020004" pitchFamily="2" charset="0"/>
              </a:rPr>
              <a:t>2. </a:t>
            </a:r>
            <a:r>
              <a:rPr lang="tr-TR" sz="2400" dirty="0" smtClean="0">
                <a:solidFill>
                  <a:schemeClr val="bg2">
                    <a:lumMod val="50000"/>
                  </a:schemeClr>
                </a:solidFill>
                <a:latin typeface="Sitka Banner" panose="02000505000000020004" pitchFamily="2" charset="0"/>
              </a:rPr>
              <a:t>Kur Ortalaması </a:t>
            </a:r>
            <a:r>
              <a:rPr lang="tr-TR" sz="2400" dirty="0">
                <a:solidFill>
                  <a:schemeClr val="bg2">
                    <a:lumMod val="50000"/>
                  </a:schemeClr>
                </a:solidFill>
                <a:latin typeface="Sitka Banner" panose="02000505000000020004" pitchFamily="2" charset="0"/>
              </a:rPr>
              <a:t>+ Sene Sonu FLAT Sınavı </a:t>
            </a:r>
            <a:r>
              <a:rPr lang="tr-TR" sz="2400" dirty="0" smtClean="0">
                <a:solidFill>
                  <a:schemeClr val="bg2">
                    <a:lumMod val="50000"/>
                  </a:schemeClr>
                </a:solidFill>
                <a:latin typeface="Sitka Banner" panose="02000505000000020004" pitchFamily="2" charset="0"/>
              </a:rPr>
              <a:t>ile </a:t>
            </a:r>
            <a:r>
              <a:rPr lang="tr-TR" sz="2400" dirty="0" smtClean="0">
                <a:solidFill>
                  <a:schemeClr val="bg2">
                    <a:lumMod val="50000"/>
                  </a:schemeClr>
                </a:solidFill>
                <a:latin typeface="Sitka Heading" panose="02000505000000020004" pitchFamily="2" charset="0"/>
              </a:rPr>
              <a:t>Hazırlık </a:t>
            </a:r>
            <a:r>
              <a:rPr lang="tr-TR" sz="2400" dirty="0">
                <a:solidFill>
                  <a:schemeClr val="bg2">
                    <a:lumMod val="50000"/>
                  </a:schemeClr>
                </a:solidFill>
                <a:latin typeface="Sitka Heading" panose="02000505000000020004" pitchFamily="2" charset="0"/>
              </a:rPr>
              <a:t>Sınıfı’nı Başarıyla </a:t>
            </a:r>
            <a:r>
              <a:rPr lang="tr-TR" sz="2400" dirty="0" smtClean="0">
                <a:solidFill>
                  <a:schemeClr val="bg2">
                    <a:lumMod val="50000"/>
                  </a:schemeClr>
                </a:solidFill>
                <a:latin typeface="Sitka Heading" panose="02000505000000020004" pitchFamily="2" charset="0"/>
              </a:rPr>
              <a:t>Tamamlamak</a:t>
            </a:r>
            <a:endParaRPr lang="en-US" sz="2400" dirty="0">
              <a:solidFill>
                <a:schemeClr val="bg2">
                  <a:lumMod val="50000"/>
                </a:schemeClr>
              </a:solidFill>
              <a:latin typeface="Sitka Heading" panose="02000505000000020004" pitchFamily="2" charset="0"/>
            </a:endParaRPr>
          </a:p>
        </p:txBody>
      </p:sp>
      <p:sp>
        <p:nvSpPr>
          <p:cNvPr id="7" name="İçerik Yer Tutucusu 2"/>
          <p:cNvSpPr txBox="1">
            <a:spLocks/>
          </p:cNvSpPr>
          <p:nvPr/>
        </p:nvSpPr>
        <p:spPr>
          <a:xfrm>
            <a:off x="1011864" y="3577994"/>
            <a:ext cx="2280168" cy="433132"/>
          </a:xfrm>
          <a:prstGeom prst="rect">
            <a:avLst/>
          </a:prstGeom>
        </p:spPr>
        <p:txBody>
          <a:bodyPr vert="horz" lIns="0" tIns="45720" rIns="0" bIns="45720" rtlCol="0">
            <a:no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Calibri" panose="020F0502020204030204" pitchFamily="34" charset="0"/>
              <a:buNone/>
            </a:pPr>
            <a:r>
              <a:rPr lang="tr-TR" dirty="0" smtClean="0">
                <a:solidFill>
                  <a:schemeClr val="tx1"/>
                </a:solidFill>
                <a:latin typeface="Sitka Banner" panose="02000505000000020004" pitchFamily="2" charset="0"/>
              </a:rPr>
              <a:t>Kur ortalaması:  64</a:t>
            </a:r>
          </a:p>
        </p:txBody>
      </p:sp>
      <p:sp>
        <p:nvSpPr>
          <p:cNvPr id="9" name="İçerik Yer Tutucusu 2"/>
          <p:cNvSpPr txBox="1">
            <a:spLocks/>
          </p:cNvSpPr>
          <p:nvPr/>
        </p:nvSpPr>
        <p:spPr>
          <a:xfrm>
            <a:off x="4565209" y="3572172"/>
            <a:ext cx="2476500" cy="433132"/>
          </a:xfrm>
          <a:prstGeom prst="rect">
            <a:avLst/>
          </a:prstGeom>
        </p:spPr>
        <p:txBody>
          <a:bodyPr vert="horz" lIns="0" tIns="45720" rIns="0" bIns="45720" rtlCol="0">
            <a:no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Calibri" panose="020F0502020204030204" pitchFamily="34" charset="0"/>
              <a:buNone/>
            </a:pPr>
            <a:r>
              <a:rPr lang="tr-TR" dirty="0" smtClean="0">
                <a:solidFill>
                  <a:schemeClr val="tx1"/>
                </a:solidFill>
                <a:latin typeface="Sitka Banner" panose="02000505000000020004" pitchFamily="2" charset="0"/>
              </a:rPr>
              <a:t>FLAT’ten alması gereken  minimum not: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6581053" y="3894382"/>
            <a:ext cx="510372" cy="461665"/>
          </a:xfrm>
          <a:prstGeom prst="rect">
            <a:avLst/>
          </a:prstGeom>
          <a:noFill/>
          <a:ln w="9525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wrap="square" rtlCol="0">
            <a:spAutoFit/>
          </a:bodyPr>
          <a:lstStyle/>
          <a:p>
            <a:r>
              <a:rPr lang="tr-TR" sz="2400" b="1" dirty="0" smtClean="0">
                <a:latin typeface="Sitka Banner" panose="02000505000000020004" pitchFamily="2" charset="0"/>
              </a:rPr>
              <a:t>66</a:t>
            </a:r>
            <a:endParaRPr lang="tr-TR" sz="2400" b="1" dirty="0">
              <a:latin typeface="Sitka Banner" panose="02000505000000020004" pitchFamily="2" charset="0"/>
            </a:endParaRPr>
          </a:p>
        </p:txBody>
      </p:sp>
      <p:sp>
        <p:nvSpPr>
          <p:cNvPr id="11" name="İçerik Yer Tutucusu 2"/>
          <p:cNvSpPr txBox="1">
            <a:spLocks/>
          </p:cNvSpPr>
          <p:nvPr/>
        </p:nvSpPr>
        <p:spPr>
          <a:xfrm>
            <a:off x="4368715" y="4718705"/>
            <a:ext cx="2869488" cy="69694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effectLst>
            <a:softEdge rad="127000"/>
          </a:effectLst>
        </p:spPr>
        <p:txBody>
          <a:bodyPr vert="horz" lIns="0" tIns="45720" rIns="0" bIns="45720" rtlCol="0">
            <a:no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Calibri" panose="020F0502020204030204" pitchFamily="34" charset="0"/>
              <a:buNone/>
            </a:pPr>
            <a:r>
              <a:rPr lang="tr-TR" dirty="0" smtClean="0">
                <a:solidFill>
                  <a:schemeClr val="tx1"/>
                </a:solidFill>
                <a:latin typeface="Sitka Banner" panose="02000505000000020004" pitchFamily="2" charset="0"/>
              </a:rPr>
              <a:t>Bölümün gerektirdiği minimum FLAT puanı  (65) </a:t>
            </a:r>
            <a:r>
              <a:rPr lang="tr-TR" dirty="0" smtClean="0">
                <a:solidFill>
                  <a:srgbClr val="00B050"/>
                </a:solidFill>
                <a:latin typeface="Sitka Banner" panose="02000505000000020004" pitchFamily="2" charset="0"/>
              </a:rPr>
              <a:t>√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79090F-41AB-4FD7-A721-6B283CCC27F9}" type="slidenum">
              <a:rPr lang="tr-TR" smtClean="0"/>
              <a:t>45</a:t>
            </a:fld>
            <a:endParaRPr lang="tr-TR"/>
          </a:p>
        </p:txBody>
      </p:sp>
      <p:cxnSp>
        <p:nvCxnSpPr>
          <p:cNvPr id="12" name="Straight Arrow Connector 11"/>
          <p:cNvCxnSpPr/>
          <p:nvPr/>
        </p:nvCxnSpPr>
        <p:spPr>
          <a:xfrm>
            <a:off x="7526071" y="3831556"/>
            <a:ext cx="589548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İçerik Yer Tutucusu 2"/>
          <p:cNvSpPr txBox="1">
            <a:spLocks/>
          </p:cNvSpPr>
          <p:nvPr/>
        </p:nvSpPr>
        <p:spPr>
          <a:xfrm>
            <a:off x="8115619" y="4718705"/>
            <a:ext cx="3096864" cy="745681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effectLst>
            <a:softEdge rad="127000"/>
          </a:effectLst>
        </p:spPr>
        <p:txBody>
          <a:bodyPr vert="horz" lIns="0" tIns="45720" rIns="0" bIns="45720" rtlCol="0">
            <a:no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tr-TR" dirty="0">
                <a:solidFill>
                  <a:schemeClr val="tx1"/>
                </a:solidFill>
                <a:latin typeface="Sitka Banner" panose="02000505000000020004" pitchFamily="2" charset="0"/>
              </a:rPr>
              <a:t>Bölümün gerektirdiği </a:t>
            </a:r>
            <a:r>
              <a:rPr lang="tr-TR" dirty="0" smtClean="0">
                <a:solidFill>
                  <a:schemeClr val="tx1"/>
                </a:solidFill>
                <a:latin typeface="Sitka Banner" panose="02000505000000020004" pitchFamily="2" charset="0"/>
              </a:rPr>
              <a:t>minimum toplam </a:t>
            </a:r>
            <a:r>
              <a:rPr lang="tr-TR" dirty="0">
                <a:solidFill>
                  <a:schemeClr val="tx1"/>
                </a:solidFill>
                <a:latin typeface="Sitka Banner" panose="02000505000000020004" pitchFamily="2" charset="0"/>
              </a:rPr>
              <a:t>puan </a:t>
            </a:r>
            <a:r>
              <a:rPr lang="tr-TR" dirty="0" smtClean="0">
                <a:solidFill>
                  <a:schemeClr val="tx1"/>
                </a:solidFill>
                <a:latin typeface="Sitka Banner" panose="02000505000000020004" pitchFamily="2" charset="0"/>
              </a:rPr>
              <a:t>(65) </a:t>
            </a:r>
            <a:r>
              <a:rPr lang="tr-TR" dirty="0" smtClean="0">
                <a:solidFill>
                  <a:srgbClr val="00B050"/>
                </a:solidFill>
                <a:latin typeface="Sitka Banner" panose="02000505000000020004" pitchFamily="2" charset="0"/>
              </a:rPr>
              <a:t>√ </a:t>
            </a:r>
            <a:endParaRPr lang="tr-TR" dirty="0">
              <a:solidFill>
                <a:srgbClr val="00B050"/>
              </a:solidFill>
              <a:latin typeface="Sitka Banner" panose="02000505000000020004" pitchFamily="2" charset="0"/>
            </a:endParaRPr>
          </a:p>
        </p:txBody>
      </p:sp>
      <p:sp>
        <p:nvSpPr>
          <p:cNvPr id="18" name="İçerik Yer Tutucusu 2"/>
          <p:cNvSpPr txBox="1">
            <a:spLocks/>
          </p:cNvSpPr>
          <p:nvPr/>
        </p:nvSpPr>
        <p:spPr>
          <a:xfrm>
            <a:off x="8599981" y="3614990"/>
            <a:ext cx="2280168" cy="433132"/>
          </a:xfrm>
          <a:prstGeom prst="rect">
            <a:avLst/>
          </a:prstGeom>
        </p:spPr>
        <p:txBody>
          <a:bodyPr vert="horz" lIns="0" tIns="45720" rIns="0" bIns="45720" rtlCol="0">
            <a:no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Calibri" panose="020F0502020204030204" pitchFamily="34" charset="0"/>
              <a:buNone/>
            </a:pPr>
            <a:r>
              <a:rPr lang="tr-TR" dirty="0" smtClean="0">
                <a:solidFill>
                  <a:schemeClr val="tx1"/>
                </a:solidFill>
                <a:latin typeface="Sitka Banner" panose="02000505000000020004" pitchFamily="2" charset="0"/>
              </a:rPr>
              <a:t>Toplam puanı: 65</a:t>
            </a:r>
          </a:p>
        </p:txBody>
      </p:sp>
      <p:cxnSp>
        <p:nvCxnSpPr>
          <p:cNvPr id="20" name="Straight Arrow Connector 19"/>
          <p:cNvCxnSpPr/>
          <p:nvPr/>
        </p:nvCxnSpPr>
        <p:spPr>
          <a:xfrm flipH="1">
            <a:off x="9725555" y="4202428"/>
            <a:ext cx="655" cy="36265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/>
          <p:nvPr/>
        </p:nvCxnSpPr>
        <p:spPr>
          <a:xfrm flipH="1">
            <a:off x="5803459" y="4181516"/>
            <a:ext cx="655" cy="36265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520530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000"/>
                            </p:stCondLst>
                            <p:childTnLst>
                              <p:par>
                                <p:cTn id="3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  <p:bldP spid="7" grpId="0"/>
      <p:bldP spid="9" grpId="0"/>
      <p:bldP spid="10" grpId="0" animBg="1"/>
      <p:bldP spid="11" grpId="0" animBg="1"/>
      <p:bldP spid="14" grpId="0" animBg="1"/>
      <p:bldP spid="18" grpId="0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89709"/>
            <a:ext cx="10058400" cy="947651"/>
          </a:xfrm>
        </p:spPr>
        <p:txBody>
          <a:bodyPr/>
          <a:lstStyle/>
          <a:p>
            <a:r>
              <a:rPr lang="tr-TR" smtClean="0">
                <a:solidFill>
                  <a:schemeClr val="bg2">
                    <a:lumMod val="50000"/>
                  </a:schemeClr>
                </a:solidFill>
                <a:latin typeface="Sitka Heading" panose="02000505000000020004" pitchFamily="2" charset="0"/>
              </a:rPr>
              <a:t>Student Activities (Öğrenci Etkinlikleri)</a:t>
            </a:r>
            <a:endParaRPr lang="tr-TR">
              <a:solidFill>
                <a:schemeClr val="bg2">
                  <a:lumMod val="50000"/>
                </a:schemeClr>
              </a:solidFill>
              <a:latin typeface="Sitka Heading" panose="02000505000000020004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38128" y="2095115"/>
            <a:ext cx="11094720" cy="3668376"/>
          </a:xfrm>
        </p:spPr>
        <p:txBody>
          <a:bodyPr numCol="2">
            <a:noAutofit/>
          </a:bodyPr>
          <a:lstStyle/>
          <a:p>
            <a:pPr marL="0" indent="0">
              <a:buNone/>
            </a:pPr>
            <a:r>
              <a:rPr lang="tr-TR" b="1" dirty="0" smtClean="0">
                <a:latin typeface="Sitka Heading" panose="02000505000000020004" pitchFamily="2" charset="0"/>
              </a:rPr>
              <a:t>Geçtiğimiz yıllarda yapılan öğrenci etkinlikleri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tr-TR" dirty="0" err="1" smtClean="0">
                <a:latin typeface="Sitka Heading" panose="02000505000000020004" pitchFamily="2" charset="0"/>
              </a:rPr>
              <a:t>Hoşgeldin</a:t>
            </a:r>
            <a:r>
              <a:rPr lang="tr-TR" dirty="0" smtClean="0">
                <a:latin typeface="Sitka Heading" panose="02000505000000020004" pitchFamily="2" charset="0"/>
              </a:rPr>
              <a:t> Partisi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tr-TR" dirty="0" smtClean="0">
                <a:latin typeface="Sitka Heading" panose="02000505000000020004" pitchFamily="2" charset="0"/>
              </a:rPr>
              <a:t>İngilizce Yemek Yarışması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tr-TR" dirty="0" err="1" smtClean="0">
                <a:latin typeface="Sitka Heading" panose="02000505000000020004" pitchFamily="2" charset="0"/>
              </a:rPr>
              <a:t>Quiz</a:t>
            </a:r>
            <a:r>
              <a:rPr lang="tr-TR" dirty="0" smtClean="0">
                <a:latin typeface="Sitka Heading" panose="02000505000000020004" pitchFamily="2" charset="0"/>
              </a:rPr>
              <a:t> Gecesi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tr-TR" dirty="0" smtClean="0">
                <a:latin typeface="Sitka Heading" panose="02000505000000020004" pitchFamily="2" charset="0"/>
              </a:rPr>
              <a:t>İzmir Üniversiteler Arası </a:t>
            </a:r>
            <a:r>
              <a:rPr lang="tr-TR" dirty="0" err="1" smtClean="0">
                <a:latin typeface="Sitka Heading" panose="02000505000000020004" pitchFamily="2" charset="0"/>
              </a:rPr>
              <a:t>Quiz</a:t>
            </a:r>
            <a:r>
              <a:rPr lang="tr-TR" dirty="0" smtClean="0">
                <a:latin typeface="Sitka Heading" panose="02000505000000020004" pitchFamily="2" charset="0"/>
              </a:rPr>
              <a:t> Gecesi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tr-TR" dirty="0" err="1" smtClean="0">
                <a:latin typeface="Sitka Heading" panose="02000505000000020004" pitchFamily="2" charset="0"/>
              </a:rPr>
              <a:t>Karaoke</a:t>
            </a:r>
            <a:r>
              <a:rPr lang="tr-TR" dirty="0" smtClean="0">
                <a:latin typeface="Sitka Heading" panose="02000505000000020004" pitchFamily="2" charset="0"/>
              </a:rPr>
              <a:t> Partisi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tr-TR" dirty="0" smtClean="0">
                <a:latin typeface="Sitka Heading" panose="02000505000000020004" pitchFamily="2" charset="0"/>
              </a:rPr>
              <a:t>Cadılar Bayramı Kostüm Partisi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tr-TR" dirty="0" err="1" smtClean="0">
                <a:latin typeface="Sitka Heading" panose="02000505000000020004" pitchFamily="2" charset="0"/>
              </a:rPr>
              <a:t>Scrabble</a:t>
            </a:r>
            <a:r>
              <a:rPr lang="tr-TR" dirty="0" smtClean="0">
                <a:latin typeface="Sitka Heading" panose="02000505000000020004" pitchFamily="2" charset="0"/>
              </a:rPr>
              <a:t> Turnuvası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tr-TR" dirty="0" err="1" smtClean="0">
                <a:latin typeface="Sitka Heading" panose="02000505000000020004" pitchFamily="2" charset="0"/>
              </a:rPr>
              <a:t>Prep</a:t>
            </a:r>
            <a:r>
              <a:rPr lang="tr-TR" dirty="0" smtClean="0">
                <a:latin typeface="Sitka Heading" panose="02000505000000020004" pitchFamily="2" charset="0"/>
              </a:rPr>
              <a:t> Class </a:t>
            </a:r>
            <a:r>
              <a:rPr lang="tr-TR" dirty="0" err="1" smtClean="0">
                <a:latin typeface="Sitka Heading" panose="02000505000000020004" pitchFamily="2" charset="0"/>
              </a:rPr>
              <a:t>Oscars</a:t>
            </a:r>
            <a:endParaRPr lang="tr-TR" dirty="0" smtClean="0">
              <a:latin typeface="Sitka Heading" panose="02000505000000020004" pitchFamily="2" charset="0"/>
            </a:endParaRPr>
          </a:p>
          <a:p>
            <a:pPr>
              <a:buFont typeface="Wingdings" panose="05000000000000000000" pitchFamily="2" charset="2"/>
              <a:buChar char="§"/>
            </a:pPr>
            <a:endParaRPr lang="tr-TR" dirty="0">
              <a:latin typeface="Sitka Heading" panose="02000505000000020004" pitchFamily="2" charset="0"/>
            </a:endParaRPr>
          </a:p>
          <a:p>
            <a:pPr>
              <a:buFont typeface="Wingdings" panose="05000000000000000000" pitchFamily="2" charset="2"/>
              <a:buChar char="§"/>
            </a:pPr>
            <a:endParaRPr lang="tr-TR" dirty="0" smtClean="0">
              <a:latin typeface="Sitka Heading" panose="02000505000000020004" pitchFamily="2" charset="0"/>
            </a:endParaRPr>
          </a:p>
          <a:p>
            <a:pPr>
              <a:buFont typeface="Wingdings" panose="05000000000000000000" pitchFamily="2" charset="2"/>
              <a:buChar char="§"/>
            </a:pPr>
            <a:endParaRPr lang="tr-TR" dirty="0" smtClean="0">
              <a:latin typeface="Sitka Heading" panose="02000505000000020004" pitchFamily="2" charset="0"/>
            </a:endParaRPr>
          </a:p>
          <a:p>
            <a:pPr>
              <a:buFont typeface="Wingdings" panose="05000000000000000000" pitchFamily="2" charset="2"/>
              <a:buChar char="§"/>
            </a:pPr>
            <a:r>
              <a:rPr lang="tr-TR" dirty="0" smtClean="0">
                <a:latin typeface="Sitka Heading" panose="02000505000000020004" pitchFamily="2" charset="0"/>
              </a:rPr>
              <a:t>Konuşma Kulübü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tr-TR" dirty="0" smtClean="0">
                <a:latin typeface="Sitka Heading" panose="02000505000000020004" pitchFamily="2" charset="0"/>
              </a:rPr>
              <a:t>Film Kulübü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tr-TR" dirty="0" smtClean="0">
                <a:latin typeface="Sitka Heading" panose="02000505000000020004" pitchFamily="2" charset="0"/>
              </a:rPr>
              <a:t>Yazma Kulübü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tr-TR" dirty="0" smtClean="0">
                <a:latin typeface="Sitka Heading" panose="02000505000000020004" pitchFamily="2" charset="0"/>
              </a:rPr>
              <a:t>Kitap Okuma Kulübü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tr-TR" dirty="0" smtClean="0">
                <a:latin typeface="Sitka Heading" panose="02000505000000020004" pitchFamily="2" charset="0"/>
              </a:rPr>
              <a:t>Topluluk Önünde İngilizce Konuşma Semineri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tr-TR" dirty="0" smtClean="0">
                <a:latin typeface="Sitka Heading" panose="02000505000000020004" pitchFamily="2" charset="0"/>
              </a:rPr>
              <a:t>Yılbaşı Dilekleri Videosu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tr-TR" dirty="0" smtClean="0">
                <a:latin typeface="Sitka Heading" panose="02000505000000020004" pitchFamily="2" charset="0"/>
              </a:rPr>
              <a:t>Tiyatro Kulübü</a:t>
            </a:r>
          </a:p>
          <a:p>
            <a:pPr>
              <a:buFont typeface="Wingdings" panose="05000000000000000000" pitchFamily="2" charset="2"/>
              <a:buChar char="§"/>
            </a:pPr>
            <a:endParaRPr lang="tr-TR" sz="1400" dirty="0" smtClean="0">
              <a:latin typeface="Sitka Heading" panose="02000505000000020004" pitchFamily="2" charset="0"/>
            </a:endParaRPr>
          </a:p>
          <a:p>
            <a:pPr>
              <a:buFont typeface="Wingdings" panose="05000000000000000000" pitchFamily="2" charset="2"/>
              <a:buChar char="§"/>
            </a:pPr>
            <a:endParaRPr lang="tr-TR" sz="1400" dirty="0" smtClean="0">
              <a:latin typeface="Sitka Heading" panose="02000505000000020004" pitchFamily="2" charset="0"/>
            </a:endParaRPr>
          </a:p>
          <a:p>
            <a:pPr>
              <a:buFont typeface="Wingdings" panose="05000000000000000000" pitchFamily="2" charset="2"/>
              <a:buChar char="§"/>
            </a:pPr>
            <a:endParaRPr lang="tr-TR" sz="1400" dirty="0" smtClean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72430" y="143690"/>
            <a:ext cx="760418" cy="776151"/>
          </a:xfrm>
          <a:prstGeom prst="rect">
            <a:avLst/>
          </a:prstGeom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79090F-41AB-4FD7-A721-6B283CCC27F9}" type="slidenum">
              <a:rPr lang="tr-TR" smtClean="0"/>
              <a:t>46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119620090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500"/>
                            </p:stCondLst>
                            <p:childTnLst>
                              <p:par>
                                <p:cTn id="4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0"/>
                            </p:stCondLst>
                            <p:childTnLst>
                              <p:par>
                                <p:cTn id="4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500"/>
                            </p:stCondLst>
                            <p:childTnLst>
                              <p:par>
                                <p:cTn id="4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6000"/>
                            </p:stCondLst>
                            <p:childTnLst>
                              <p:par>
                                <p:cTn id="5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6500"/>
                            </p:stCondLst>
                            <p:childTnLst>
                              <p:par>
                                <p:cTn id="5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7000"/>
                            </p:stCondLst>
                            <p:childTnLst>
                              <p:par>
                                <p:cTn id="6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3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7500"/>
                            </p:stCondLst>
                            <p:childTnLst>
                              <p:par>
                                <p:cTn id="6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3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89709"/>
            <a:ext cx="10058400" cy="947651"/>
          </a:xfrm>
        </p:spPr>
        <p:txBody>
          <a:bodyPr/>
          <a:lstStyle/>
          <a:p>
            <a:r>
              <a:rPr lang="tr-TR" smtClean="0">
                <a:solidFill>
                  <a:schemeClr val="bg2">
                    <a:lumMod val="50000"/>
                  </a:schemeClr>
                </a:solidFill>
                <a:latin typeface="Sitka Heading" panose="02000505000000020004" pitchFamily="2" charset="0"/>
              </a:rPr>
              <a:t>Student Activities (Öğrenci Etkinlikleri)</a:t>
            </a:r>
            <a:endParaRPr lang="tr-TR">
              <a:solidFill>
                <a:schemeClr val="bg2">
                  <a:lumMod val="50000"/>
                </a:schemeClr>
              </a:solidFill>
              <a:latin typeface="Sitka Heading" panose="02000505000000020004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72430" y="143690"/>
            <a:ext cx="760418" cy="776151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 rot="369891">
            <a:off x="4961662" y="5189613"/>
            <a:ext cx="1872539" cy="52322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effectLst>
            <a:softEdge rad="127000"/>
          </a:effectLst>
        </p:spPr>
        <p:txBody>
          <a:bodyPr wrap="square">
            <a:spAutoFit/>
          </a:bodyPr>
          <a:lstStyle/>
          <a:p>
            <a:pPr algn="ctr"/>
            <a:r>
              <a:rPr lang="tr-TR" sz="2800" dirty="0" err="1" smtClean="0">
                <a:latin typeface="Sitka Banner" panose="02000505000000020004" pitchFamily="2" charset="0"/>
              </a:rPr>
              <a:t>Buddy</a:t>
            </a:r>
            <a:r>
              <a:rPr lang="tr-TR" sz="2800" dirty="0" smtClean="0">
                <a:latin typeface="Sitka Banner" panose="02000505000000020004" pitchFamily="2" charset="0"/>
              </a:rPr>
              <a:t> </a:t>
            </a:r>
            <a:r>
              <a:rPr lang="tr-TR" sz="2800" dirty="0" err="1" smtClean="0">
                <a:latin typeface="Sitka Banner" panose="02000505000000020004" pitchFamily="2" charset="0"/>
              </a:rPr>
              <a:t>Up</a:t>
            </a:r>
            <a:r>
              <a:rPr lang="tr-TR" sz="2800" dirty="0" smtClean="0">
                <a:latin typeface="Sitka Banner" panose="02000505000000020004" pitchFamily="2" charset="0"/>
              </a:rPr>
              <a:t>!</a:t>
            </a:r>
            <a:endParaRPr lang="tr-TR" sz="2800" dirty="0">
              <a:latin typeface="Sitka Banner" panose="02000505000000020004" pitchFamily="2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79090F-41AB-4FD7-A721-6B283CCC27F9}" type="slidenum">
              <a:rPr lang="tr-TR" smtClean="0"/>
              <a:t>47</a:t>
            </a:fld>
            <a:endParaRPr lang="tr-TR"/>
          </a:p>
        </p:txBody>
      </p:sp>
      <p:pic>
        <p:nvPicPr>
          <p:cNvPr id="7" name="Resim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347839">
            <a:off x="800124" y="2079328"/>
            <a:ext cx="4565984" cy="304398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3" name="Rectangle 11"/>
          <p:cNvSpPr/>
          <p:nvPr/>
        </p:nvSpPr>
        <p:spPr>
          <a:xfrm rot="21301803">
            <a:off x="1698437" y="5293049"/>
            <a:ext cx="3093953" cy="52322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effectLst>
            <a:softEdge rad="127000"/>
          </a:effectLst>
        </p:spPr>
        <p:txBody>
          <a:bodyPr wrap="square">
            <a:spAutoFit/>
          </a:bodyPr>
          <a:lstStyle/>
          <a:p>
            <a:pPr algn="ctr"/>
            <a:r>
              <a:rPr lang="tr-TR" sz="2800" dirty="0" smtClean="0">
                <a:latin typeface="Sitka Banner" panose="02000505000000020004" pitchFamily="2" charset="0"/>
              </a:rPr>
              <a:t>Cooking </a:t>
            </a:r>
            <a:r>
              <a:rPr lang="tr-TR" sz="2800" dirty="0" err="1" smtClean="0">
                <a:latin typeface="Sitka Banner" panose="02000505000000020004" pitchFamily="2" charset="0"/>
              </a:rPr>
              <a:t>Contest</a:t>
            </a:r>
            <a:endParaRPr lang="tr-TR" sz="2800" dirty="0">
              <a:latin typeface="Sitka Banner" panose="02000505000000020004" pitchFamily="2" charset="0"/>
            </a:endParaRPr>
          </a:p>
        </p:txBody>
      </p:sp>
      <p:pic>
        <p:nvPicPr>
          <p:cNvPr id="14" name="Resim 13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16" t="12093" r="7209" b="3414"/>
          <a:stretch/>
        </p:blipFill>
        <p:spPr>
          <a:xfrm rot="321732">
            <a:off x="6597500" y="2202432"/>
            <a:ext cx="5017168" cy="321243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5" name="Rectangle 11"/>
          <p:cNvSpPr/>
          <p:nvPr/>
        </p:nvSpPr>
        <p:spPr>
          <a:xfrm rot="242679">
            <a:off x="7859867" y="5535893"/>
            <a:ext cx="1872539" cy="52322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effectLst>
            <a:softEdge rad="127000"/>
          </a:effectLst>
        </p:spPr>
        <p:txBody>
          <a:bodyPr wrap="square">
            <a:spAutoFit/>
          </a:bodyPr>
          <a:lstStyle/>
          <a:p>
            <a:pPr algn="ctr"/>
            <a:r>
              <a:rPr lang="tr-TR" sz="2800" dirty="0" err="1" smtClean="0">
                <a:latin typeface="Sitka Banner" panose="02000505000000020004" pitchFamily="2" charset="0"/>
              </a:rPr>
              <a:t>The</a:t>
            </a:r>
            <a:r>
              <a:rPr lang="tr-TR" sz="2800" dirty="0" smtClean="0">
                <a:latin typeface="Sitka Banner" panose="02000505000000020004" pitchFamily="2" charset="0"/>
              </a:rPr>
              <a:t> </a:t>
            </a:r>
            <a:r>
              <a:rPr lang="tr-TR" sz="2800" dirty="0" err="1" smtClean="0">
                <a:latin typeface="Sitka Banner" panose="02000505000000020004" pitchFamily="2" charset="0"/>
              </a:rPr>
              <a:t>Oscars</a:t>
            </a:r>
            <a:endParaRPr lang="tr-TR" sz="2800" dirty="0">
              <a:latin typeface="Sitka Banner" panose="02000505000000020004" pitchFamily="2" charset="0"/>
            </a:endParaRPr>
          </a:p>
        </p:txBody>
      </p:sp>
      <p:pic>
        <p:nvPicPr>
          <p:cNvPr id="3" name="Resim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453400">
            <a:off x="3657183" y="1245632"/>
            <a:ext cx="5100178" cy="39153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42963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-9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" decel="100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00" decel="100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+0.4+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0.4-0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3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-9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200" decel="100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200" decel="100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+0.4+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0.4-0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3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-9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200" decel="100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200" decel="100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+0.4+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0.4-0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3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-9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200" decel="100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200" decel="100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+0.4+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0.4-0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3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2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-9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200" decel="100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200" decel="100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+0.4+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0.4-0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3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0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-9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200" decel="100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200" decel="100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+0.4+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0.4-0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2" grpId="1" animBg="1"/>
      <p:bldP spid="13" grpId="0" animBg="1"/>
      <p:bldP spid="13" grpId="1" animBg="1"/>
      <p:bldP spid="15" grpId="0" animBg="1"/>
      <p:bldP spid="15" grpId="1" animBg="1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1097280" y="789709"/>
            <a:ext cx="10058400" cy="947651"/>
          </a:xfrm>
        </p:spPr>
        <p:txBody>
          <a:bodyPr/>
          <a:lstStyle/>
          <a:p>
            <a:r>
              <a:rPr lang="tr-TR" smtClean="0">
                <a:solidFill>
                  <a:schemeClr val="bg2">
                    <a:lumMod val="50000"/>
                  </a:schemeClr>
                </a:solidFill>
                <a:latin typeface="Sitka Heading" panose="02000505000000020004" pitchFamily="2" charset="0"/>
              </a:rPr>
              <a:t>Student Activities (Öğrenci Etkinlikleri)</a:t>
            </a:r>
            <a:endParaRPr lang="tr-TR">
              <a:solidFill>
                <a:schemeClr val="bg2">
                  <a:lumMod val="50000"/>
                </a:schemeClr>
              </a:solidFill>
              <a:latin typeface="Sitka Heading" panose="02000505000000020004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678336" y="5591877"/>
            <a:ext cx="2535257" cy="46166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effectLst>
            <a:softEdge rad="127000"/>
          </a:effectLst>
        </p:spPr>
        <p:txBody>
          <a:bodyPr wrap="square">
            <a:spAutoFit/>
          </a:bodyPr>
          <a:lstStyle/>
          <a:p>
            <a:pPr algn="ctr"/>
            <a:r>
              <a:rPr lang="tr-TR" sz="2400" dirty="0" smtClean="0">
                <a:latin typeface="Sitka Banner" panose="02000505000000020004" pitchFamily="2" charset="0"/>
              </a:rPr>
              <a:t>Konuşma Kulübü</a:t>
            </a:r>
            <a:endParaRPr lang="tr-TR" sz="2400" dirty="0">
              <a:latin typeface="Sitka Banner" panose="02000505000000020004" pitchFamily="2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4600426" y="5586149"/>
            <a:ext cx="2535257" cy="46166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effectLst>
            <a:softEdge rad="127000"/>
          </a:effectLst>
        </p:spPr>
        <p:txBody>
          <a:bodyPr wrap="square">
            <a:spAutoFit/>
          </a:bodyPr>
          <a:lstStyle/>
          <a:p>
            <a:pPr algn="ctr"/>
            <a:r>
              <a:rPr lang="tr-TR" sz="2400" dirty="0" err="1" smtClean="0">
                <a:latin typeface="Sitka Banner" panose="02000505000000020004" pitchFamily="2" charset="0"/>
              </a:rPr>
              <a:t>Quiz</a:t>
            </a:r>
            <a:r>
              <a:rPr lang="tr-TR" sz="2400" dirty="0" smtClean="0">
                <a:latin typeface="Sitka Banner" panose="02000505000000020004" pitchFamily="2" charset="0"/>
              </a:rPr>
              <a:t> </a:t>
            </a:r>
            <a:r>
              <a:rPr lang="tr-TR" sz="2400" dirty="0" err="1" smtClean="0">
                <a:latin typeface="Sitka Banner" panose="02000505000000020004" pitchFamily="2" charset="0"/>
              </a:rPr>
              <a:t>Night</a:t>
            </a:r>
            <a:endParaRPr lang="tr-TR" sz="2400" dirty="0">
              <a:latin typeface="Sitka Banner" panose="02000505000000020004" pitchFamily="2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8698663" y="5586149"/>
            <a:ext cx="2535257" cy="46166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effectLst>
            <a:softEdge rad="127000"/>
          </a:effectLst>
        </p:spPr>
        <p:txBody>
          <a:bodyPr wrap="square">
            <a:spAutoFit/>
          </a:bodyPr>
          <a:lstStyle/>
          <a:p>
            <a:pPr algn="ctr"/>
            <a:r>
              <a:rPr lang="tr-TR" sz="2400" dirty="0" err="1" smtClean="0">
                <a:latin typeface="Sitka Banner" panose="02000505000000020004" pitchFamily="2" charset="0"/>
              </a:rPr>
              <a:t>Welcome</a:t>
            </a:r>
            <a:r>
              <a:rPr lang="tr-TR" sz="2400" dirty="0" smtClean="0">
                <a:latin typeface="Sitka Banner" panose="02000505000000020004" pitchFamily="2" charset="0"/>
              </a:rPr>
              <a:t> </a:t>
            </a:r>
            <a:r>
              <a:rPr lang="tr-TR" sz="2400" dirty="0" err="1" smtClean="0">
                <a:latin typeface="Sitka Banner" panose="02000505000000020004" pitchFamily="2" charset="0"/>
              </a:rPr>
              <a:t>Party</a:t>
            </a:r>
            <a:endParaRPr lang="tr-TR" sz="2400" dirty="0">
              <a:latin typeface="Sitka Banner" panose="02000505000000020004" pitchFamily="2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79090F-41AB-4FD7-A721-6B283CCC27F9}" type="slidenum">
              <a:rPr lang="tr-TR" smtClean="0"/>
              <a:t>48</a:t>
            </a:fld>
            <a:endParaRPr lang="tr-TR"/>
          </a:p>
        </p:txBody>
      </p:sp>
      <p:pic>
        <p:nvPicPr>
          <p:cNvPr id="11" name="Resim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8336" y="2109268"/>
            <a:ext cx="2342613" cy="3316974"/>
          </a:xfrm>
          <a:prstGeom prst="rect">
            <a:avLst/>
          </a:prstGeom>
        </p:spPr>
      </p:pic>
      <p:pic>
        <p:nvPicPr>
          <p:cNvPr id="13" name="Resim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00426" y="2109269"/>
            <a:ext cx="2345215" cy="3316973"/>
          </a:xfrm>
          <a:prstGeom prst="rect">
            <a:avLst/>
          </a:prstGeom>
        </p:spPr>
      </p:pic>
      <p:pic>
        <p:nvPicPr>
          <p:cNvPr id="14" name="Resim 1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98663" y="2051384"/>
            <a:ext cx="2403589" cy="34327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35299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-9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" decel="100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00" decel="100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+0.4+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0.4-0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3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-9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200" decel="100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200" decel="100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+0.4+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0.4-0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3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-9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200" decel="100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200" decel="100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+0.4+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0.4-0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3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-9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200" decel="100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200" decel="100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+0.4+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0.4-0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3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2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-9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200" decel="100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200" decel="100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+0.4+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0.4-0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3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0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-9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200" decel="100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200" decel="100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+0.4+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0.4-0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6" grpId="1" animBg="1"/>
      <p:bldP spid="8" grpId="0" animBg="1"/>
      <p:bldP spid="8" grpId="1" animBg="1"/>
      <p:bldP spid="10" grpId="0" animBg="1"/>
      <p:bldP spid="10" grpId="1" animBg="1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79090F-41AB-4FD7-A721-6B283CCC27F9}" type="slidenum">
              <a:rPr lang="tr-TR" smtClean="0"/>
              <a:t>49</a:t>
            </a:fld>
            <a:endParaRPr lang="tr-TR"/>
          </a:p>
        </p:txBody>
      </p:sp>
      <p:pic>
        <p:nvPicPr>
          <p:cNvPr id="6" name="fJpzvkpu7n8"/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71156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</p:cTn>
                <p:tgtEl>
                  <p:spTgt spid="6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>
                <a:solidFill>
                  <a:schemeClr val="bg2">
                    <a:lumMod val="50000"/>
                  </a:schemeClr>
                </a:solidFill>
                <a:latin typeface="Sitka Heading" panose="02000505000000020004" pitchFamily="2" charset="0"/>
              </a:rPr>
              <a:t>CEA </a:t>
            </a:r>
            <a:r>
              <a:rPr lang="en-US" sz="2800" b="1">
                <a:solidFill>
                  <a:schemeClr val="bg2">
                    <a:lumMod val="50000"/>
                  </a:schemeClr>
                </a:solidFill>
                <a:latin typeface="Sitka Banner" panose="02000505000000020004" pitchFamily="2" charset="0"/>
              </a:rPr>
              <a:t>(Commission English Language Program Accreditation)</a:t>
            </a:r>
            <a:endParaRPr lang="en-US" sz="2800">
              <a:solidFill>
                <a:schemeClr val="bg2">
                  <a:lumMod val="50000"/>
                </a:schemeClr>
              </a:solidFill>
              <a:latin typeface="Sitka Heading" panose="02000505000000020004" pitchFamily="2" charset="0"/>
            </a:endParaRP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1201784" y="1900791"/>
            <a:ext cx="4532811" cy="3260554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dirty="0" smtClean="0">
                <a:solidFill>
                  <a:schemeClr val="tx1"/>
                </a:solidFill>
                <a:latin typeface="Sitka Banner" panose="02000505000000020004" pitchFamily="2" charset="0"/>
              </a:rPr>
              <a:t>Türkiye’de </a:t>
            </a:r>
            <a:r>
              <a:rPr lang="en-US" dirty="0">
                <a:solidFill>
                  <a:schemeClr val="tx1"/>
                </a:solidFill>
                <a:latin typeface="Sitka Banner" panose="02000505000000020004" pitchFamily="2" charset="0"/>
              </a:rPr>
              <a:t>İngilizce Dili Eğitimi </a:t>
            </a:r>
            <a:r>
              <a:rPr lang="en-US" dirty="0" smtClean="0">
                <a:solidFill>
                  <a:schemeClr val="tx1"/>
                </a:solidFill>
                <a:latin typeface="Sitka Banner" panose="02000505000000020004" pitchFamily="2" charset="0"/>
              </a:rPr>
              <a:t>alanında akredite </a:t>
            </a:r>
            <a:r>
              <a:rPr lang="en-US" dirty="0">
                <a:solidFill>
                  <a:schemeClr val="tx1"/>
                </a:solidFill>
                <a:latin typeface="Sitka Banner" panose="02000505000000020004" pitchFamily="2" charset="0"/>
              </a:rPr>
              <a:t>olan İLK HAZIRLIK </a:t>
            </a:r>
            <a:r>
              <a:rPr lang="en-US" dirty="0" smtClean="0">
                <a:solidFill>
                  <a:schemeClr val="tx1"/>
                </a:solidFill>
                <a:latin typeface="Sitka Banner" panose="02000505000000020004" pitchFamily="2" charset="0"/>
              </a:rPr>
              <a:t>SINIFI’yız.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dirty="0" smtClean="0">
                <a:solidFill>
                  <a:schemeClr val="tx1"/>
                </a:solidFill>
                <a:latin typeface="Sitka Banner" panose="02000505000000020004" pitchFamily="2" charset="0"/>
              </a:rPr>
              <a:t>Aralık </a:t>
            </a:r>
            <a:r>
              <a:rPr lang="en-US" dirty="0">
                <a:solidFill>
                  <a:schemeClr val="tx1"/>
                </a:solidFill>
                <a:latin typeface="Sitka Banner" panose="02000505000000020004" pitchFamily="2" charset="0"/>
              </a:rPr>
              <a:t>2011 - Aralık 2016 dönemi için </a:t>
            </a:r>
            <a:r>
              <a:rPr lang="en-US" dirty="0" err="1">
                <a:solidFill>
                  <a:schemeClr val="tx1"/>
                </a:solidFill>
                <a:latin typeface="Sitka Banner" panose="02000505000000020004" pitchFamily="2" charset="0"/>
              </a:rPr>
              <a:t>akredite</a:t>
            </a:r>
            <a:r>
              <a:rPr lang="en-US" dirty="0">
                <a:solidFill>
                  <a:schemeClr val="tx1"/>
                </a:solidFill>
                <a:latin typeface="Sitka Banner" panose="02000505000000020004" pitchFamily="2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Sitka Banner" panose="02000505000000020004" pitchFamily="2" charset="0"/>
              </a:rPr>
              <a:t>edil</a:t>
            </a:r>
            <a:r>
              <a:rPr lang="tr-TR" dirty="0" smtClean="0">
                <a:solidFill>
                  <a:schemeClr val="tx1"/>
                </a:solidFill>
                <a:latin typeface="Sitka Banner" panose="02000505000000020004" pitchFamily="2" charset="0"/>
              </a:rPr>
              <a:t>miştik.</a:t>
            </a:r>
            <a:endParaRPr lang="en-US" dirty="0" smtClean="0">
              <a:solidFill>
                <a:schemeClr val="tx1"/>
              </a:solidFill>
              <a:latin typeface="Sitka Banner" panose="02000505000000020004" pitchFamily="2" charset="0"/>
            </a:endParaRP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dirty="0" smtClean="0">
                <a:solidFill>
                  <a:schemeClr val="tx1"/>
                </a:solidFill>
                <a:latin typeface="Sitka Banner" panose="02000505000000020004" pitchFamily="2" charset="0"/>
              </a:rPr>
              <a:t>2016-2026 </a:t>
            </a:r>
            <a:r>
              <a:rPr lang="en-US" dirty="0">
                <a:solidFill>
                  <a:schemeClr val="tx1"/>
                </a:solidFill>
                <a:latin typeface="Sitka Banner" panose="02000505000000020004" pitchFamily="2" charset="0"/>
              </a:rPr>
              <a:t>dönemi için tekrar </a:t>
            </a:r>
            <a:r>
              <a:rPr lang="en-US" dirty="0" err="1">
                <a:solidFill>
                  <a:schemeClr val="tx1"/>
                </a:solidFill>
                <a:latin typeface="Sitka Banner" panose="02000505000000020004" pitchFamily="2" charset="0"/>
              </a:rPr>
              <a:t>akredite</a:t>
            </a:r>
            <a:r>
              <a:rPr lang="en-US" dirty="0">
                <a:solidFill>
                  <a:schemeClr val="tx1"/>
                </a:solidFill>
                <a:latin typeface="Sitka Banner" panose="02000505000000020004" pitchFamily="2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Sitka Banner" panose="02000505000000020004" pitchFamily="2" charset="0"/>
              </a:rPr>
              <a:t>edil</a:t>
            </a:r>
            <a:r>
              <a:rPr lang="tr-TR" dirty="0" smtClean="0">
                <a:solidFill>
                  <a:schemeClr val="tx1"/>
                </a:solidFill>
                <a:latin typeface="Sitka Banner" panose="02000505000000020004" pitchFamily="2" charset="0"/>
              </a:rPr>
              <a:t>dik</a:t>
            </a:r>
            <a:r>
              <a:rPr lang="en-US" dirty="0" smtClean="0">
                <a:solidFill>
                  <a:schemeClr val="tx1"/>
                </a:solidFill>
                <a:latin typeface="Sitka Banner" panose="02000505000000020004" pitchFamily="2" charset="0"/>
              </a:rPr>
              <a:t>.</a:t>
            </a:r>
            <a:endParaRPr lang="en-US" dirty="0">
              <a:solidFill>
                <a:schemeClr val="tx1"/>
              </a:solidFill>
              <a:latin typeface="Sitka Banner" panose="02000505000000020004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72430" y="143690"/>
            <a:ext cx="760418" cy="776151"/>
          </a:xfrm>
          <a:prstGeom prst="rect">
            <a:avLst/>
          </a:prstGeom>
        </p:spPr>
      </p:pic>
      <p:cxnSp>
        <p:nvCxnSpPr>
          <p:cNvPr id="6" name="Straight Connector 5"/>
          <p:cNvCxnSpPr/>
          <p:nvPr/>
        </p:nvCxnSpPr>
        <p:spPr>
          <a:xfrm>
            <a:off x="5865223" y="1737360"/>
            <a:ext cx="0" cy="3944983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8" name="Rectangle 7"/>
          <p:cNvSpPr/>
          <p:nvPr/>
        </p:nvSpPr>
        <p:spPr>
          <a:xfrm>
            <a:off x="6126480" y="3709851"/>
            <a:ext cx="5176430" cy="201593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defTabSz="914400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rgbClr val="1CADE4"/>
              </a:buClr>
              <a:buSzPct val="70000"/>
            </a:pPr>
            <a:r>
              <a:rPr lang="tr-TR" altLang="tr-TR" sz="2000" b="1" dirty="0">
                <a:solidFill>
                  <a:prstClr val="black"/>
                </a:solidFill>
                <a:latin typeface="Sitka Banner" panose="02000505000000020004" pitchFamily="2" charset="0"/>
              </a:rPr>
              <a:t>CEA akreditasyonunun </a:t>
            </a:r>
            <a:r>
              <a:rPr lang="tr-TR" altLang="tr-TR" sz="2000" b="1" dirty="0" smtClean="0">
                <a:solidFill>
                  <a:prstClr val="black"/>
                </a:solidFill>
                <a:latin typeface="Sitka Banner" panose="02000505000000020004" pitchFamily="2" charset="0"/>
              </a:rPr>
              <a:t>sizlere faydası </a:t>
            </a:r>
            <a:r>
              <a:rPr lang="tr-TR" altLang="tr-TR" sz="2000" b="1" dirty="0">
                <a:solidFill>
                  <a:prstClr val="black"/>
                </a:solidFill>
                <a:latin typeface="Sitka Banner" panose="02000505000000020004" pitchFamily="2" charset="0"/>
              </a:rPr>
              <a:t>nedir</a:t>
            </a:r>
            <a:r>
              <a:rPr lang="tr-TR" altLang="tr-TR" sz="2000" b="1" dirty="0" smtClean="0">
                <a:solidFill>
                  <a:prstClr val="black"/>
                </a:solidFill>
                <a:latin typeface="Sitka Banner" panose="02000505000000020004" pitchFamily="2" charset="0"/>
              </a:rPr>
              <a:t>?</a:t>
            </a:r>
          </a:p>
          <a:p>
            <a:pPr marL="91440" lvl="0" indent="-91440" defTabSz="914400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rgbClr val="1CADE4"/>
              </a:buClr>
              <a:buSzPct val="70000"/>
              <a:buFont typeface="Wingdings" panose="05000000000000000000" pitchFamily="2" charset="2"/>
              <a:buChar char="§"/>
            </a:pPr>
            <a:r>
              <a:rPr lang="tr-TR" altLang="tr-TR" sz="2000" dirty="0" smtClean="0">
                <a:solidFill>
                  <a:prstClr val="black"/>
                </a:solidFill>
                <a:latin typeface="Sitka Banner" panose="02000505000000020004" pitchFamily="2" charset="0"/>
              </a:rPr>
              <a:t> Uluslararası </a:t>
            </a:r>
            <a:r>
              <a:rPr lang="tr-TR" altLang="tr-TR" sz="2000" dirty="0">
                <a:solidFill>
                  <a:prstClr val="black"/>
                </a:solidFill>
                <a:latin typeface="Sitka Banner" panose="02000505000000020004" pitchFamily="2" charset="0"/>
              </a:rPr>
              <a:t>standartlarda eğitim </a:t>
            </a:r>
            <a:r>
              <a:rPr lang="tr-TR" altLang="tr-TR" sz="2000" dirty="0" smtClean="0">
                <a:solidFill>
                  <a:prstClr val="black"/>
                </a:solidFill>
                <a:latin typeface="Sitka Banner" panose="02000505000000020004" pitchFamily="2" charset="0"/>
              </a:rPr>
              <a:t>görmenizi sağlar.</a:t>
            </a:r>
            <a:endParaRPr lang="tr-TR" altLang="tr-TR" sz="2000" dirty="0">
              <a:solidFill>
                <a:prstClr val="black"/>
              </a:solidFill>
              <a:latin typeface="Sitka Banner" panose="02000505000000020004" pitchFamily="2" charset="0"/>
            </a:endParaRPr>
          </a:p>
          <a:p>
            <a:pPr marL="91440" lvl="0" indent="-91440" defTabSz="914400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rgbClr val="1CADE4"/>
              </a:buClr>
              <a:buSzPct val="70000"/>
              <a:buFont typeface="Wingdings" panose="05000000000000000000" pitchFamily="2" charset="2"/>
              <a:buChar char="§"/>
            </a:pPr>
            <a:r>
              <a:rPr lang="tr-TR" altLang="tr-TR" sz="2000" dirty="0">
                <a:solidFill>
                  <a:prstClr val="black"/>
                </a:solidFill>
                <a:latin typeface="Sitka Banner" panose="02000505000000020004" pitchFamily="2" charset="0"/>
              </a:rPr>
              <a:t> Kalite güvencesi sağlar.</a:t>
            </a:r>
          </a:p>
          <a:p>
            <a:pPr marL="91440" lvl="0" indent="-91440" defTabSz="914400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rgbClr val="1CADE4"/>
              </a:buClr>
              <a:buSzPct val="70000"/>
              <a:buFont typeface="Wingdings" panose="05000000000000000000" pitchFamily="2" charset="2"/>
              <a:buChar char="§"/>
            </a:pPr>
            <a:r>
              <a:rPr lang="tr-TR" altLang="tr-TR" sz="2000" dirty="0">
                <a:solidFill>
                  <a:prstClr val="black"/>
                </a:solidFill>
                <a:latin typeface="Sitka Banner" panose="02000505000000020004" pitchFamily="2" charset="0"/>
              </a:rPr>
              <a:t> Sertifika</a:t>
            </a:r>
            <a:r>
              <a:rPr lang="en-US" altLang="tr-TR" sz="2000" dirty="0">
                <a:solidFill>
                  <a:prstClr val="black"/>
                </a:solidFill>
                <a:latin typeface="Sitka Banner" panose="02000505000000020004" pitchFamily="2" charset="0"/>
              </a:rPr>
              <a:t> </a:t>
            </a:r>
            <a:r>
              <a:rPr lang="tr-TR" altLang="tr-TR" sz="2000" dirty="0">
                <a:solidFill>
                  <a:prstClr val="black"/>
                </a:solidFill>
                <a:latin typeface="Sitka Banner" panose="02000505000000020004" pitchFamily="2" charset="0"/>
              </a:rPr>
              <a:t>&amp;</a:t>
            </a:r>
            <a:r>
              <a:rPr lang="en-US" altLang="tr-TR" sz="2000" dirty="0">
                <a:solidFill>
                  <a:prstClr val="black"/>
                </a:solidFill>
                <a:latin typeface="Sitka Banner" panose="02000505000000020004" pitchFamily="2" charset="0"/>
              </a:rPr>
              <a:t> Diploma </a:t>
            </a:r>
            <a:r>
              <a:rPr lang="tr-TR" altLang="tr-TR" sz="2000" dirty="0">
                <a:solidFill>
                  <a:prstClr val="black"/>
                </a:solidFill>
                <a:latin typeface="Sitka Banner" panose="02000505000000020004" pitchFamily="2" charset="0"/>
              </a:rPr>
              <a:t>tanınırlığı</a:t>
            </a:r>
            <a:r>
              <a:rPr lang="en-US" altLang="tr-TR" sz="2000" dirty="0">
                <a:solidFill>
                  <a:prstClr val="black"/>
                </a:solidFill>
                <a:latin typeface="Sitka Banner" panose="02000505000000020004" pitchFamily="2" charset="0"/>
              </a:rPr>
              <a:t> </a:t>
            </a:r>
            <a:r>
              <a:rPr lang="tr-TR" altLang="tr-TR" sz="2000" dirty="0" smtClean="0">
                <a:solidFill>
                  <a:prstClr val="black"/>
                </a:solidFill>
                <a:latin typeface="Sitka Banner" panose="02000505000000020004" pitchFamily="2" charset="0"/>
              </a:rPr>
              <a:t>sağlar.</a:t>
            </a:r>
            <a:endParaRPr lang="en-US" dirty="0">
              <a:solidFill>
                <a:prstClr val="black"/>
              </a:solidFill>
            </a:endParaRPr>
          </a:p>
        </p:txBody>
      </p:sp>
      <p:pic>
        <p:nvPicPr>
          <p:cNvPr id="1026" name="Picture 2" descr="Image result for cea accreditation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7280" y="5361801"/>
            <a:ext cx="2647170" cy="7279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79090F-41AB-4FD7-A721-6B283CCC27F9}" type="slidenum">
              <a:rPr lang="tr-TR" smtClean="0"/>
              <a:t>5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224016740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8" grpId="0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>
                <a:solidFill>
                  <a:schemeClr val="bg2">
                    <a:lumMod val="50000"/>
                  </a:schemeClr>
                </a:solidFill>
                <a:latin typeface="Sitka Heading" panose="02000505000000020004" pitchFamily="2" charset="0"/>
              </a:rPr>
              <a:t>Student Activities (Öğrenci Etkinlikleri)</a:t>
            </a:r>
            <a:endParaRPr lang="tr-TR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06216" y="1876976"/>
            <a:ext cx="2649464" cy="397419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4647" y="1876976"/>
            <a:ext cx="2617075" cy="392561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TextBox 5"/>
          <p:cNvSpPr txBox="1"/>
          <p:nvPr/>
        </p:nvSpPr>
        <p:spPr>
          <a:xfrm>
            <a:off x="971361" y="5211911"/>
            <a:ext cx="3043645" cy="46166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effectLst>
            <a:softEdge rad="31750"/>
          </a:effectLst>
        </p:spPr>
        <p:txBody>
          <a:bodyPr wrap="square" rtlCol="0">
            <a:spAutoFit/>
          </a:bodyPr>
          <a:lstStyle/>
          <a:p>
            <a:pPr algn="ctr"/>
            <a:r>
              <a:rPr lang="tr-TR" sz="2400" b="1" smtClean="0">
                <a:solidFill>
                  <a:schemeClr val="tx2">
                    <a:lumMod val="50000"/>
                  </a:schemeClr>
                </a:solidFill>
                <a:latin typeface="Sitka Heading" panose="02000505000000020004" pitchFamily="2" charset="0"/>
              </a:rPr>
              <a:t>Kazım Olgun</a:t>
            </a:r>
            <a:endParaRPr lang="tr-TR" sz="2400" b="1">
              <a:solidFill>
                <a:schemeClr val="tx2">
                  <a:lumMod val="50000"/>
                </a:schemeClr>
              </a:solidFill>
              <a:latin typeface="Sitka Heading" panose="02000505000000020004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8161186" y="5211912"/>
            <a:ext cx="3339523" cy="46166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effectLst>
            <a:softEdge rad="31750"/>
          </a:effectLst>
        </p:spPr>
        <p:txBody>
          <a:bodyPr wrap="square" rtlCol="0">
            <a:spAutoFit/>
          </a:bodyPr>
          <a:lstStyle/>
          <a:p>
            <a:pPr algn="ctr"/>
            <a:r>
              <a:rPr lang="tr-TR" sz="2400" b="1" smtClean="0">
                <a:solidFill>
                  <a:schemeClr val="tx2">
                    <a:lumMod val="50000"/>
                  </a:schemeClr>
                </a:solidFill>
                <a:latin typeface="Sitka Heading" panose="02000505000000020004" pitchFamily="2" charset="0"/>
              </a:rPr>
              <a:t>Ekin van </a:t>
            </a:r>
            <a:r>
              <a:rPr lang="tr-TR" sz="2400" b="1">
                <a:solidFill>
                  <a:schemeClr val="tx2">
                    <a:lumMod val="50000"/>
                  </a:schemeClr>
                </a:solidFill>
                <a:latin typeface="Sitka Heading" panose="02000505000000020004" pitchFamily="2" charset="0"/>
              </a:rPr>
              <a:t>d</a:t>
            </a:r>
            <a:r>
              <a:rPr lang="tr-TR" sz="2400" b="1" smtClean="0">
                <a:solidFill>
                  <a:schemeClr val="tx2">
                    <a:lumMod val="50000"/>
                  </a:schemeClr>
                </a:solidFill>
                <a:latin typeface="Sitka Heading" panose="02000505000000020004" pitchFamily="2" charset="0"/>
              </a:rPr>
              <a:t>en Bekerom</a:t>
            </a:r>
            <a:endParaRPr lang="tr-TR" sz="2400" b="1">
              <a:solidFill>
                <a:schemeClr val="tx2">
                  <a:lumMod val="50000"/>
                </a:schemeClr>
              </a:solidFill>
              <a:latin typeface="Sitka Heading" panose="02000505000000020004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793396" y="3387021"/>
            <a:ext cx="301125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800" smtClean="0">
                <a:latin typeface="Sitka Heading" panose="02000505000000020004" pitchFamily="2" charset="0"/>
              </a:rPr>
              <a:t>Y-Binası</a:t>
            </a:r>
          </a:p>
          <a:p>
            <a:pPr algn="ctr"/>
            <a:r>
              <a:rPr lang="tr-TR" sz="2800" smtClean="0">
                <a:latin typeface="Sitka Heading" panose="02000505000000020004" pitchFamily="2" charset="0"/>
              </a:rPr>
              <a:t>Ofis No </a:t>
            </a:r>
            <a:r>
              <a:rPr lang="tr-TR" sz="2800" b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tka Heading" panose="02000505000000020004" pitchFamily="2" charset="0"/>
              </a:rPr>
              <a:t>507</a:t>
            </a:r>
            <a:endParaRPr lang="tr-TR" sz="2800" b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itka Heading" panose="02000505000000020004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793396" y="2863801"/>
            <a:ext cx="301125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800" smtClean="0">
                <a:latin typeface="Sitka Heading" panose="02000505000000020004" pitchFamily="2" charset="0"/>
              </a:rPr>
              <a:t>İletişim için</a:t>
            </a:r>
            <a:endParaRPr lang="tr-TR" sz="2800" b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itka Heading" panose="02000505000000020004" pitchFamily="2" charset="0"/>
            </a:endParaRP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79090F-41AB-4FD7-A721-6B283CCC27F9}" type="slidenum">
              <a:rPr lang="tr-TR" smtClean="0"/>
              <a:t>50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919494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/>
      <p:bldP spid="9" grpId="0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45690"/>
            <a:ext cx="10058400" cy="1191670"/>
          </a:xfrm>
        </p:spPr>
        <p:txBody>
          <a:bodyPr>
            <a:normAutofit/>
          </a:bodyPr>
          <a:lstStyle/>
          <a:p>
            <a:r>
              <a:rPr lang="tr-TR" sz="4000" dirty="0" err="1" smtClean="0">
                <a:solidFill>
                  <a:schemeClr val="bg2">
                    <a:lumMod val="50000"/>
                  </a:schemeClr>
                </a:solidFill>
                <a:latin typeface="Sitka Heading" panose="02000505000000020004" pitchFamily="2" charset="0"/>
              </a:rPr>
              <a:t>Student</a:t>
            </a:r>
            <a:r>
              <a:rPr lang="tr-TR" sz="4000" dirty="0" smtClean="0">
                <a:solidFill>
                  <a:schemeClr val="bg2">
                    <a:lumMod val="50000"/>
                  </a:schemeClr>
                </a:solidFill>
                <a:latin typeface="Sitka Heading" panose="02000505000000020004" pitchFamily="2" charset="0"/>
              </a:rPr>
              <a:t> </a:t>
            </a:r>
            <a:r>
              <a:rPr lang="tr-TR" sz="4000" dirty="0" err="1" smtClean="0">
                <a:solidFill>
                  <a:schemeClr val="bg2">
                    <a:lumMod val="50000"/>
                  </a:schemeClr>
                </a:solidFill>
                <a:latin typeface="Sitka Heading" panose="02000505000000020004" pitchFamily="2" charset="0"/>
              </a:rPr>
              <a:t>Representatives</a:t>
            </a:r>
            <a:r>
              <a:rPr lang="tr-TR" sz="4000" dirty="0" smtClean="0">
                <a:solidFill>
                  <a:schemeClr val="bg2">
                    <a:lumMod val="50000"/>
                  </a:schemeClr>
                </a:solidFill>
                <a:latin typeface="Sitka Heading" panose="02000505000000020004" pitchFamily="2" charset="0"/>
              </a:rPr>
              <a:t> (Öğrenci Temsilcileri)</a:t>
            </a:r>
            <a:endParaRPr lang="tr-TR" sz="4000" dirty="0">
              <a:solidFill>
                <a:schemeClr val="bg2">
                  <a:lumMod val="50000"/>
                </a:schemeClr>
              </a:solidFill>
              <a:latin typeface="Sitka Heading" panose="02000505000000020004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72430" y="143690"/>
            <a:ext cx="760418" cy="776151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6126480" y="2735827"/>
            <a:ext cx="5674995" cy="31663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ct val="107000"/>
              </a:lnSpc>
              <a:spcAft>
                <a:spcPts val="800"/>
              </a:spcAft>
              <a:buClr>
                <a:schemeClr val="accent1"/>
              </a:buClr>
              <a:buFont typeface="Wingdings" panose="05000000000000000000" pitchFamily="2" charset="2"/>
              <a:buChar char="§"/>
            </a:pPr>
            <a:r>
              <a:rPr lang="tr-TR" sz="2400" dirty="0" smtClean="0">
                <a:latin typeface="Sitka Banner" panose="02000505000000020004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Akademik danışmana </a:t>
            </a:r>
            <a:r>
              <a:rPr lang="tr-TR" sz="2400" dirty="0">
                <a:latin typeface="Sitka Banner" panose="02000505000000020004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iletişim </a:t>
            </a:r>
            <a:r>
              <a:rPr lang="tr-TR" sz="2400" dirty="0" smtClean="0">
                <a:latin typeface="Sitka Banner" panose="02000505000000020004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bilgileri verilir.</a:t>
            </a:r>
          </a:p>
          <a:p>
            <a:pPr marL="285750" indent="-285750">
              <a:lnSpc>
                <a:spcPct val="107000"/>
              </a:lnSpc>
              <a:spcAft>
                <a:spcPts val="800"/>
              </a:spcAft>
              <a:buClr>
                <a:schemeClr val="accent1"/>
              </a:buClr>
              <a:buFont typeface="Wingdings" panose="05000000000000000000" pitchFamily="2" charset="2"/>
              <a:buChar char="§"/>
            </a:pPr>
            <a:r>
              <a:rPr lang="tr-TR" sz="2400" dirty="0">
                <a:latin typeface="Sitka Banner" panose="02000505000000020004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Aday öğrenciler poster hazırlayarak kendilerini tanıtırlar. </a:t>
            </a:r>
          </a:p>
          <a:p>
            <a:pPr marL="285750" indent="-285750">
              <a:lnSpc>
                <a:spcPct val="107000"/>
              </a:lnSpc>
              <a:spcAft>
                <a:spcPts val="800"/>
              </a:spcAft>
              <a:buClr>
                <a:schemeClr val="accent1"/>
              </a:buClr>
              <a:buFont typeface="Wingdings" panose="05000000000000000000" pitchFamily="2" charset="2"/>
              <a:buChar char="§"/>
            </a:pPr>
            <a:r>
              <a:rPr lang="tr-TR" sz="2400" dirty="0" smtClean="0">
                <a:latin typeface="Sitka Banner" panose="02000505000000020004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İlk </a:t>
            </a:r>
            <a:r>
              <a:rPr lang="tr-TR" sz="2400" dirty="0">
                <a:latin typeface="Sitka Banner" panose="02000505000000020004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kurun ortalarında </a:t>
            </a:r>
            <a:r>
              <a:rPr lang="tr-TR" sz="2400" dirty="0" smtClean="0">
                <a:latin typeface="Sitka Banner" panose="02000505000000020004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seçimler yapılır.</a:t>
            </a:r>
          </a:p>
          <a:p>
            <a:pPr marL="285750" indent="-285750">
              <a:lnSpc>
                <a:spcPct val="107000"/>
              </a:lnSpc>
              <a:spcAft>
                <a:spcPts val="800"/>
              </a:spcAft>
              <a:buClr>
                <a:schemeClr val="accent1"/>
              </a:buClr>
              <a:buFont typeface="Wingdings" panose="05000000000000000000" pitchFamily="2" charset="2"/>
              <a:buChar char="§"/>
            </a:pPr>
            <a:r>
              <a:rPr lang="tr-TR" sz="2400" dirty="0" smtClean="0">
                <a:latin typeface="Sitka Banner" panose="02000505000000020004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Seçimlerin </a:t>
            </a:r>
            <a:r>
              <a:rPr lang="tr-TR" sz="2400" dirty="0">
                <a:latin typeface="Sitka Banner" panose="02000505000000020004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sonunda kazanan temsilciler, öğrencilerle okul arasındaki iletişimin önemli birer parçası olurlar.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097280" y="2005761"/>
            <a:ext cx="22444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400" smtClean="0">
                <a:latin typeface="Sitka Heading" panose="02000505000000020004" pitchFamily="2" charset="0"/>
              </a:rPr>
              <a:t>Kimdir?</a:t>
            </a:r>
            <a:endParaRPr lang="tr-TR" sz="2400">
              <a:latin typeface="Sitka Heading" panose="02000505000000020004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097280" y="2735827"/>
            <a:ext cx="4789170" cy="34588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lnSpc>
                <a:spcPct val="107000"/>
              </a:lnSpc>
              <a:spcAft>
                <a:spcPts val="800"/>
              </a:spcAft>
              <a:buClr>
                <a:schemeClr val="accent1"/>
              </a:buClr>
              <a:buFont typeface="Wingdings" panose="05000000000000000000" pitchFamily="2" charset="2"/>
              <a:buChar char="§"/>
            </a:pPr>
            <a:r>
              <a:rPr lang="tr-TR" sz="2400" dirty="0" smtClean="0">
                <a:latin typeface="Sitka Banner" panose="02000505000000020004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Akademik yıl </a:t>
            </a:r>
            <a:r>
              <a:rPr lang="tr-TR" sz="2400" dirty="0">
                <a:latin typeface="Sitka Banner" panose="02000505000000020004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içerisinde bulundukları grubun sorumlusu </a:t>
            </a:r>
            <a:r>
              <a:rPr lang="tr-TR" sz="2400" dirty="0" smtClean="0">
                <a:latin typeface="Sitka Banner" panose="02000505000000020004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olurlar.</a:t>
            </a:r>
          </a:p>
          <a:p>
            <a:pPr marL="342900" indent="-342900">
              <a:lnSpc>
                <a:spcPct val="107000"/>
              </a:lnSpc>
              <a:spcAft>
                <a:spcPts val="800"/>
              </a:spcAft>
              <a:buClr>
                <a:schemeClr val="accent1"/>
              </a:buClr>
              <a:buFont typeface="Wingdings" panose="05000000000000000000" pitchFamily="2" charset="2"/>
              <a:buChar char="§"/>
            </a:pPr>
            <a:r>
              <a:rPr lang="tr-TR" sz="2400" dirty="0" smtClean="0">
                <a:latin typeface="Sitka Banner" panose="02000505000000020004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Hazırlık öğrencilerinin fikir ve önerileriyle ilgilenirler.</a:t>
            </a:r>
          </a:p>
          <a:p>
            <a:pPr marL="342900" indent="-342900">
              <a:lnSpc>
                <a:spcPct val="107000"/>
              </a:lnSpc>
              <a:spcAft>
                <a:spcPts val="800"/>
              </a:spcAft>
              <a:buClr>
                <a:schemeClr val="accent1"/>
              </a:buClr>
              <a:buFont typeface="Wingdings" panose="05000000000000000000" pitchFamily="2" charset="2"/>
              <a:buChar char="§"/>
            </a:pPr>
            <a:r>
              <a:rPr lang="tr-TR" sz="2400" dirty="0" smtClean="0">
                <a:latin typeface="Sitka Banner" panose="02000505000000020004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YDY yönetimi </a:t>
            </a:r>
            <a:r>
              <a:rPr lang="tr-TR" sz="2400" dirty="0">
                <a:latin typeface="Sitka Banner" panose="02000505000000020004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ile düzenli bir şekilde bir araya </a:t>
            </a:r>
            <a:r>
              <a:rPr lang="tr-TR" sz="2400" dirty="0" smtClean="0">
                <a:latin typeface="Sitka Banner" panose="02000505000000020004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gelerek temsil ettikleri öğrenci grubunun görüşlerini iletirler.</a:t>
            </a:r>
          </a:p>
        </p:txBody>
      </p:sp>
      <p:cxnSp>
        <p:nvCxnSpPr>
          <p:cNvPr id="8" name="Straight Connector 7"/>
          <p:cNvCxnSpPr/>
          <p:nvPr/>
        </p:nvCxnSpPr>
        <p:spPr>
          <a:xfrm>
            <a:off x="5964072" y="1737360"/>
            <a:ext cx="0" cy="3830926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6126480" y="2005761"/>
            <a:ext cx="22444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400" smtClean="0">
                <a:latin typeface="Sitka Heading" panose="02000505000000020004" pitchFamily="2" charset="0"/>
              </a:rPr>
              <a:t>Nasıl olunur?</a:t>
            </a:r>
            <a:endParaRPr lang="tr-TR" sz="2400">
              <a:latin typeface="Sitka Heading" panose="02000505000000020004" pitchFamily="2" charset="0"/>
            </a:endParaRP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79090F-41AB-4FD7-A721-6B283CCC27F9}" type="slidenum">
              <a:rPr lang="tr-TR" smtClean="0"/>
              <a:t>51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944860655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75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750"/>
                            </p:stCondLst>
                            <p:childTnLst>
                              <p:par>
                                <p:cTn id="1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75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75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75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75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75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500"/>
                            </p:stCondLst>
                            <p:childTnLst>
                              <p:par>
                                <p:cTn id="3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75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2250"/>
                            </p:stCondLst>
                            <p:childTnLst>
                              <p:par>
                                <p:cTn id="4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75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9" grpId="0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>
                <a:solidFill>
                  <a:schemeClr val="bg2">
                    <a:lumMod val="50000"/>
                  </a:schemeClr>
                </a:solidFill>
                <a:latin typeface="Sitka Heading" panose="02000505000000020004" pitchFamily="2" charset="0"/>
              </a:rPr>
              <a:t>Haberleşelim &amp; Sosyalleşelim</a:t>
            </a:r>
            <a:endParaRPr lang="tr-TR">
              <a:solidFill>
                <a:schemeClr val="bg2">
                  <a:lumMod val="50000"/>
                </a:schemeClr>
              </a:solidFill>
              <a:latin typeface="Sitka Heading" panose="02000505000000020004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37360" y="2168434"/>
            <a:ext cx="8778240" cy="4040777"/>
          </a:xfrm>
        </p:spPr>
        <p:txBody>
          <a:bodyPr>
            <a:normAutofit fontScale="92500" lnSpcReduction="20000"/>
          </a:bodyPr>
          <a:lstStyle/>
          <a:p>
            <a:pPr marL="0" indent="0" algn="ctr">
              <a:buNone/>
            </a:pPr>
            <a:r>
              <a:rPr lang="tr-TR" sz="5400" i="1" u="sng" smtClean="0">
                <a:solidFill>
                  <a:schemeClr val="accent1">
                    <a:lumMod val="75000"/>
                  </a:schemeClr>
                </a:solidFill>
                <a:latin typeface="Franklin Gothic Demi" panose="020B0703020102020204" pitchFamily="34" charset="0"/>
              </a:rPr>
              <a:t>ydy.yasar.edu.tr</a:t>
            </a:r>
          </a:p>
          <a:p>
            <a:pPr marL="0" indent="0" algn="ctr">
              <a:buNone/>
            </a:pPr>
            <a:endParaRPr lang="tr-TR" sz="6000" i="1" u="sng">
              <a:solidFill>
                <a:srgbClr val="0070C0"/>
              </a:solidFill>
            </a:endParaRPr>
          </a:p>
          <a:p>
            <a:pPr marL="0" indent="0" algn="ctr">
              <a:buNone/>
            </a:pPr>
            <a:endParaRPr lang="tr-TR" sz="6000" i="1" u="sng" smtClean="0">
              <a:solidFill>
                <a:srgbClr val="0070C0"/>
              </a:solidFill>
            </a:endParaRPr>
          </a:p>
          <a:p>
            <a:pPr marL="0" indent="0" algn="ctr">
              <a:buNone/>
            </a:pPr>
            <a:endParaRPr lang="tr-TR" sz="6000" i="1" smtClean="0">
              <a:solidFill>
                <a:srgbClr val="FF0000"/>
              </a:solidFill>
            </a:endParaRPr>
          </a:p>
          <a:p>
            <a:pPr marL="0" indent="0" algn="ctr">
              <a:buNone/>
            </a:pPr>
            <a:r>
              <a:rPr lang="tr-TR" sz="6000" i="1" smtClean="0">
                <a:solidFill>
                  <a:schemeClr val="accent1">
                    <a:lumMod val="75000"/>
                  </a:schemeClr>
                </a:solidFill>
              </a:rPr>
              <a:t>@YasarPrepClass</a:t>
            </a:r>
            <a:endParaRPr lang="tr-TR" sz="6000" i="1">
              <a:solidFill>
                <a:schemeClr val="accent1">
                  <a:lumMod val="75000"/>
                </a:schemeClr>
              </a:solidFill>
            </a:endParaRPr>
          </a:p>
          <a:p>
            <a:pPr marL="0" indent="0" algn="ctr">
              <a:buNone/>
            </a:pPr>
            <a:endParaRPr lang="tr-TR" sz="6000" i="1" u="sng">
              <a:solidFill>
                <a:srgbClr val="0070C0"/>
              </a:solidFill>
            </a:endParaRPr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3904" y="3234047"/>
            <a:ext cx="1625397" cy="1625397"/>
          </a:xfrm>
          <a:prstGeom prst="rect">
            <a:avLst/>
          </a:prstGeom>
        </p:spPr>
      </p:pic>
      <p:pic>
        <p:nvPicPr>
          <p:cNvPr id="5" name="Resim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17592" y="3234047"/>
            <a:ext cx="1625397" cy="1625397"/>
          </a:xfrm>
          <a:prstGeom prst="rect">
            <a:avLst/>
          </a:prstGeom>
        </p:spPr>
      </p:pic>
      <p:pic>
        <p:nvPicPr>
          <p:cNvPr id="6" name="Resim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32442" y="3193544"/>
            <a:ext cx="1625397" cy="1625397"/>
          </a:xfrm>
          <a:prstGeom prst="rect">
            <a:avLst/>
          </a:prstGeom>
        </p:spPr>
      </p:pic>
      <p:pic>
        <p:nvPicPr>
          <p:cNvPr id="7" name="Resim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10981" y="3193545"/>
            <a:ext cx="1625397" cy="1625397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72430" y="143690"/>
            <a:ext cx="760418" cy="776151"/>
          </a:xfrm>
          <a:prstGeom prst="rect">
            <a:avLst/>
          </a:prstGeom>
        </p:spPr>
      </p:pic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79090F-41AB-4FD7-A721-6B283CCC27F9}" type="slidenum">
              <a:rPr lang="tr-TR" smtClean="0"/>
              <a:t>52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640432405"/>
      </p:ext>
    </p:extLst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2" name="Picture 8" descr="academic english ile ilgili görsel sonucu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9458" y="2356284"/>
            <a:ext cx="4215313" cy="27518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>
                <a:solidFill>
                  <a:schemeClr val="bg2">
                    <a:lumMod val="50000"/>
                  </a:schemeClr>
                </a:solidFill>
                <a:latin typeface="Sitka Heading" panose="02000505000000020004" pitchFamily="2" charset="0"/>
              </a:rPr>
              <a:t>EAP &amp; Modern Languages</a:t>
            </a:r>
            <a:endParaRPr lang="tr-TR">
              <a:solidFill>
                <a:schemeClr val="bg2">
                  <a:lumMod val="50000"/>
                </a:schemeClr>
              </a:solidFill>
              <a:latin typeface="Sitka Heading" panose="02000505000000020004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72430" y="143690"/>
            <a:ext cx="760418" cy="776151"/>
          </a:xfrm>
          <a:prstGeom prst="rect">
            <a:avLst/>
          </a:prstGeom>
        </p:spPr>
      </p:pic>
      <p:pic>
        <p:nvPicPr>
          <p:cNvPr id="1026" name="Picture 2" descr="russian flag ile ilgili görsel sonucu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95359" y="1966556"/>
            <a:ext cx="3252643" cy="216842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İlgili resim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119"/>
          <a:stretch/>
        </p:blipFill>
        <p:spPr bwMode="auto">
          <a:xfrm>
            <a:off x="7462287" y="2841098"/>
            <a:ext cx="3252643" cy="218233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italian flag ile ilgili görsel sonucu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87843" y="3686914"/>
            <a:ext cx="3644717" cy="205047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79090F-41AB-4FD7-A721-6B283CCC27F9}" type="slidenum">
              <a:rPr lang="tr-TR" smtClean="0"/>
              <a:t>53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737287998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500"/>
                            </p:stCondLst>
                            <p:childTnLst>
                              <p:par>
                                <p:cTn id="2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>
                <a:solidFill>
                  <a:schemeClr val="bg2">
                    <a:lumMod val="50000"/>
                  </a:schemeClr>
                </a:solidFill>
                <a:latin typeface="Sitka Heading" panose="02000505000000020004" pitchFamily="2" charset="0"/>
              </a:rPr>
              <a:t>EAP (English </a:t>
            </a:r>
            <a:r>
              <a:rPr lang="tr-TR" err="1" smtClean="0">
                <a:solidFill>
                  <a:schemeClr val="bg2">
                    <a:lumMod val="50000"/>
                  </a:schemeClr>
                </a:solidFill>
                <a:latin typeface="Sitka Heading" panose="02000505000000020004" pitchFamily="2" charset="0"/>
              </a:rPr>
              <a:t>for</a:t>
            </a:r>
            <a:r>
              <a:rPr lang="tr-TR" smtClean="0">
                <a:solidFill>
                  <a:schemeClr val="bg2">
                    <a:lumMod val="50000"/>
                  </a:schemeClr>
                </a:solidFill>
                <a:latin typeface="Sitka Heading" panose="02000505000000020004" pitchFamily="2" charset="0"/>
              </a:rPr>
              <a:t> </a:t>
            </a:r>
            <a:r>
              <a:rPr lang="tr-TR" err="1" smtClean="0">
                <a:solidFill>
                  <a:schemeClr val="bg2">
                    <a:lumMod val="50000"/>
                  </a:schemeClr>
                </a:solidFill>
                <a:latin typeface="Sitka Heading" panose="02000505000000020004" pitchFamily="2" charset="0"/>
              </a:rPr>
              <a:t>Academic</a:t>
            </a:r>
            <a:r>
              <a:rPr lang="tr-TR" smtClean="0">
                <a:solidFill>
                  <a:schemeClr val="bg2">
                    <a:lumMod val="50000"/>
                  </a:schemeClr>
                </a:solidFill>
                <a:latin typeface="Sitka Heading" panose="02000505000000020004" pitchFamily="2" charset="0"/>
              </a:rPr>
              <a:t> </a:t>
            </a:r>
            <a:r>
              <a:rPr lang="tr-TR" err="1" smtClean="0">
                <a:solidFill>
                  <a:schemeClr val="bg2">
                    <a:lumMod val="50000"/>
                  </a:schemeClr>
                </a:solidFill>
                <a:latin typeface="Sitka Heading" panose="02000505000000020004" pitchFamily="2" charset="0"/>
              </a:rPr>
              <a:t>Purposes</a:t>
            </a:r>
            <a:r>
              <a:rPr lang="tr-TR" smtClean="0">
                <a:solidFill>
                  <a:schemeClr val="bg2">
                    <a:lumMod val="50000"/>
                  </a:schemeClr>
                </a:solidFill>
                <a:latin typeface="Sitka Heading" panose="02000505000000020004" pitchFamily="2" charset="0"/>
              </a:rPr>
              <a:t>)</a:t>
            </a:r>
            <a:endParaRPr lang="en-US">
              <a:solidFill>
                <a:schemeClr val="bg2">
                  <a:lumMod val="50000"/>
                </a:schemeClr>
              </a:solidFill>
              <a:latin typeface="Sitka Heading" panose="02000505000000020004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72430" y="143690"/>
            <a:ext cx="760418" cy="776151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097281" y="2334336"/>
            <a:ext cx="443068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Clr>
                <a:schemeClr val="accent1"/>
              </a:buClr>
              <a:buFont typeface="Wingdings" panose="05000000000000000000" pitchFamily="2" charset="2"/>
              <a:buChar char="§"/>
            </a:pPr>
            <a:r>
              <a:rPr lang="tr-TR" sz="2400" smtClean="0">
                <a:latin typeface="Sitka Banner" panose="02000505000000020004" pitchFamily="2" charset="0"/>
              </a:rPr>
              <a:t>Bölüme başladığınızda İngilizce eğitiminiz EAP dersleriyle, yani Akademik İngilizce dersleriyle devam eder. </a:t>
            </a:r>
            <a:endParaRPr lang="tr-TR" sz="2400">
              <a:latin typeface="Sitka Banner" panose="02000505000000020004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6400180" y="2334335"/>
            <a:ext cx="5165287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Clr>
                <a:schemeClr val="accent1"/>
              </a:buClr>
              <a:buFont typeface="Wingdings" panose="05000000000000000000" pitchFamily="2" charset="2"/>
              <a:buChar char="§"/>
            </a:pPr>
            <a:r>
              <a:rPr lang="tr-TR" sz="2400" dirty="0">
                <a:latin typeface="Sitka Banner" panose="02000505000000020004" pitchFamily="2" charset="0"/>
              </a:rPr>
              <a:t>Akademik İngilizce dersleri </a:t>
            </a:r>
            <a:r>
              <a:rPr lang="tr-TR" sz="2400" dirty="0" smtClean="0">
                <a:latin typeface="Sitka Banner" panose="02000505000000020004" pitchFamily="2" charset="0"/>
              </a:rPr>
              <a:t>özellikle;	</a:t>
            </a:r>
          </a:p>
          <a:p>
            <a:pPr marL="800100" lvl="1" indent="-342900"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tr-TR" sz="2400" dirty="0" smtClean="0">
                <a:latin typeface="Sitka Banner" panose="02000505000000020004" pitchFamily="2" charset="0"/>
              </a:rPr>
              <a:t>Akademik </a:t>
            </a:r>
            <a:r>
              <a:rPr lang="tr-TR" sz="2400" dirty="0">
                <a:latin typeface="Sitka Banner" panose="02000505000000020004" pitchFamily="2" charset="0"/>
              </a:rPr>
              <a:t>Okuma ve </a:t>
            </a:r>
            <a:r>
              <a:rPr lang="tr-TR" sz="2400" dirty="0" smtClean="0">
                <a:latin typeface="Sitka Banner" panose="02000505000000020004" pitchFamily="2" charset="0"/>
              </a:rPr>
              <a:t>Yazma	</a:t>
            </a:r>
          </a:p>
          <a:p>
            <a:pPr marL="800100" lvl="1" indent="-342900"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tr-TR" sz="2400" dirty="0" smtClean="0">
                <a:latin typeface="Sitka Banner" panose="02000505000000020004" pitchFamily="2" charset="0"/>
              </a:rPr>
              <a:t>Akademik Sunum</a:t>
            </a:r>
            <a:endParaRPr lang="tr-TR" sz="2400" dirty="0">
              <a:latin typeface="Sitka Banner" panose="02000505000000020004" pitchFamily="2" charset="0"/>
            </a:endParaRPr>
          </a:p>
          <a:p>
            <a:pPr marL="800100" lvl="1" indent="-342900"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tr-TR" sz="2400" dirty="0" smtClean="0">
                <a:latin typeface="Sitka Banner" panose="02000505000000020004" pitchFamily="2" charset="0"/>
              </a:rPr>
              <a:t>Konuşma </a:t>
            </a:r>
            <a:r>
              <a:rPr lang="tr-TR" sz="2400" dirty="0">
                <a:latin typeface="Sitka Banner" panose="02000505000000020004" pitchFamily="2" charset="0"/>
              </a:rPr>
              <a:t>ve Dinleme </a:t>
            </a:r>
            <a:r>
              <a:rPr lang="tr-TR" sz="2400" dirty="0" smtClean="0">
                <a:latin typeface="Sitka Banner" panose="02000505000000020004" pitchFamily="2" charset="0"/>
              </a:rPr>
              <a:t>gibi </a:t>
            </a:r>
            <a:r>
              <a:rPr lang="tr-TR" sz="2400" dirty="0">
                <a:latin typeface="Sitka Banner" panose="02000505000000020004" pitchFamily="2" charset="0"/>
              </a:rPr>
              <a:t>beceriler üzerinde durur. </a:t>
            </a:r>
          </a:p>
        </p:txBody>
      </p:sp>
      <p:sp>
        <p:nvSpPr>
          <p:cNvPr id="7" name="Rectangle 6"/>
          <p:cNvSpPr/>
          <p:nvPr/>
        </p:nvSpPr>
        <p:spPr>
          <a:xfrm>
            <a:off x="1097279" y="4158605"/>
            <a:ext cx="4430685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Clr>
                <a:schemeClr val="accent1"/>
              </a:buClr>
              <a:buFont typeface="Wingdings" panose="05000000000000000000" pitchFamily="2" charset="2"/>
              <a:buChar char="§"/>
            </a:pPr>
            <a:r>
              <a:rPr lang="tr-TR" sz="2400">
                <a:latin typeface="Sitka Banner" panose="02000505000000020004" pitchFamily="2" charset="0"/>
              </a:rPr>
              <a:t>Akademik İngilizce Dersleri </a:t>
            </a:r>
            <a:r>
              <a:rPr lang="tr-TR" sz="2400" smtClean="0">
                <a:latin typeface="Sitka Banner" panose="02000505000000020004" pitchFamily="2" charset="0"/>
              </a:rPr>
              <a:t>%</a:t>
            </a:r>
            <a:r>
              <a:rPr lang="tr-TR" sz="2400">
                <a:latin typeface="Sitka Banner" panose="02000505000000020004" pitchFamily="2" charset="0"/>
              </a:rPr>
              <a:t>100 İngilizce eğitim veren tüm bölümler için zorunludur.</a:t>
            </a:r>
          </a:p>
        </p:txBody>
      </p:sp>
      <p:cxnSp>
        <p:nvCxnSpPr>
          <p:cNvPr id="8" name="Straight Connector 7"/>
          <p:cNvCxnSpPr/>
          <p:nvPr/>
        </p:nvCxnSpPr>
        <p:spPr>
          <a:xfrm>
            <a:off x="5964072" y="1737360"/>
            <a:ext cx="0" cy="3830926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79090F-41AB-4FD7-A721-6B283CCC27F9}" type="slidenum">
              <a:rPr lang="tr-TR" smtClean="0"/>
              <a:t>54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684777129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>
                <a:solidFill>
                  <a:schemeClr val="bg2">
                    <a:lumMod val="50000"/>
                  </a:schemeClr>
                </a:solidFill>
                <a:latin typeface="Sitka Heading" panose="02000505000000020004" pitchFamily="2" charset="0"/>
              </a:rPr>
              <a:t>Modern </a:t>
            </a:r>
            <a:r>
              <a:rPr lang="tr-TR" err="1" smtClean="0">
                <a:solidFill>
                  <a:schemeClr val="bg2">
                    <a:lumMod val="50000"/>
                  </a:schemeClr>
                </a:solidFill>
                <a:latin typeface="Sitka Heading" panose="02000505000000020004" pitchFamily="2" charset="0"/>
              </a:rPr>
              <a:t>Languages</a:t>
            </a:r>
            <a:endParaRPr lang="en-US">
              <a:solidFill>
                <a:schemeClr val="bg2">
                  <a:lumMod val="50000"/>
                </a:schemeClr>
              </a:solidFill>
              <a:latin typeface="Sitka Heading" panose="02000505000000020004" pitchFamily="2" charset="0"/>
            </a:endParaRP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1909156" y="3352994"/>
            <a:ext cx="8434647" cy="1659465"/>
          </a:xfrm>
        </p:spPr>
        <p:txBody>
          <a:bodyPr numCol="2">
            <a:no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tr-TR" sz="2800" smtClean="0">
                <a:solidFill>
                  <a:schemeClr val="tx1"/>
                </a:solidFill>
                <a:latin typeface="Sitka Banner" panose="02000505000000020004" pitchFamily="2" charset="0"/>
              </a:rPr>
              <a:t> Almanca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tr-TR" sz="2800" smtClean="0">
                <a:solidFill>
                  <a:schemeClr val="tx1"/>
                </a:solidFill>
                <a:latin typeface="Sitka Banner" panose="02000505000000020004" pitchFamily="2" charset="0"/>
              </a:rPr>
              <a:t> İspanyolca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tr-TR" sz="2800" smtClean="0">
                <a:solidFill>
                  <a:schemeClr val="tx1"/>
                </a:solidFill>
                <a:latin typeface="Sitka Banner" panose="02000505000000020004" pitchFamily="2" charset="0"/>
              </a:rPr>
              <a:t> Japonca</a:t>
            </a:r>
          </a:p>
          <a:p>
            <a:pPr>
              <a:buFont typeface="Wingdings" panose="05000000000000000000" pitchFamily="2" charset="2"/>
              <a:buChar char="§"/>
            </a:pPr>
            <a:endParaRPr lang="tr-TR" sz="2800">
              <a:solidFill>
                <a:schemeClr val="tx1"/>
              </a:solidFill>
              <a:latin typeface="Sitka Banner" panose="02000505000000020004" pitchFamily="2" charset="0"/>
            </a:endParaRPr>
          </a:p>
          <a:p>
            <a:pPr>
              <a:buFont typeface="Wingdings" panose="05000000000000000000" pitchFamily="2" charset="2"/>
              <a:buChar char="§"/>
            </a:pPr>
            <a:endParaRPr lang="tr-TR" sz="2800" smtClean="0">
              <a:solidFill>
                <a:schemeClr val="tx1"/>
              </a:solidFill>
              <a:latin typeface="Sitka Banner" panose="02000505000000020004" pitchFamily="2" charset="0"/>
            </a:endParaRPr>
          </a:p>
          <a:p>
            <a:pPr>
              <a:buFont typeface="Wingdings" panose="05000000000000000000" pitchFamily="2" charset="2"/>
              <a:buChar char="§"/>
            </a:pPr>
            <a:endParaRPr lang="tr-TR" sz="2800" smtClean="0">
              <a:solidFill>
                <a:schemeClr val="tx1"/>
              </a:solidFill>
              <a:latin typeface="Sitka Banner" panose="02000505000000020004" pitchFamily="2" charset="0"/>
            </a:endParaRPr>
          </a:p>
          <a:p>
            <a:pPr>
              <a:buFont typeface="Wingdings" panose="05000000000000000000" pitchFamily="2" charset="2"/>
              <a:buChar char="§"/>
            </a:pPr>
            <a:r>
              <a:rPr lang="tr-TR" sz="2800" smtClean="0">
                <a:solidFill>
                  <a:schemeClr val="tx1"/>
                </a:solidFill>
                <a:latin typeface="Sitka Banner" panose="02000505000000020004" pitchFamily="2" charset="0"/>
              </a:rPr>
              <a:t> Portekizce</a:t>
            </a:r>
            <a:endParaRPr lang="tr-TR" sz="2800">
              <a:solidFill>
                <a:schemeClr val="tx1"/>
              </a:solidFill>
              <a:latin typeface="Sitka Banner" panose="02000505000000020004" pitchFamily="2" charset="0"/>
            </a:endParaRPr>
          </a:p>
          <a:p>
            <a:pPr>
              <a:buFont typeface="Wingdings" panose="05000000000000000000" pitchFamily="2" charset="2"/>
              <a:buChar char="§"/>
            </a:pPr>
            <a:r>
              <a:rPr lang="tr-TR" sz="2800" smtClean="0">
                <a:solidFill>
                  <a:schemeClr val="tx1"/>
                </a:solidFill>
                <a:latin typeface="Sitka Banner" panose="02000505000000020004" pitchFamily="2" charset="0"/>
              </a:rPr>
              <a:t> Fransızca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tr-TR" sz="2800" smtClean="0">
                <a:solidFill>
                  <a:schemeClr val="tx1"/>
                </a:solidFill>
                <a:latin typeface="Sitka Banner" panose="02000505000000020004" pitchFamily="2" charset="0"/>
              </a:rPr>
              <a:t> İtalyanca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tr-TR" sz="2800" smtClean="0">
                <a:solidFill>
                  <a:schemeClr val="tx1"/>
                </a:solidFill>
                <a:latin typeface="Sitka Banner" panose="02000505000000020004" pitchFamily="2" charset="0"/>
              </a:rPr>
              <a:t> Rusça</a:t>
            </a:r>
          </a:p>
          <a:p>
            <a:pPr>
              <a:buFont typeface="Wingdings" panose="05000000000000000000" pitchFamily="2" charset="2"/>
              <a:buChar char="§"/>
            </a:pPr>
            <a:endParaRPr lang="en-US" sz="2800">
              <a:solidFill>
                <a:schemeClr val="tx1"/>
              </a:solidFill>
              <a:latin typeface="Sitka Banner" panose="02000505000000020004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72430" y="143690"/>
            <a:ext cx="760418" cy="776151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1097280" y="2283567"/>
            <a:ext cx="672972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sz="2800" dirty="0">
                <a:latin typeface="Sitka Banner" panose="02000505000000020004" pitchFamily="2" charset="0"/>
              </a:rPr>
              <a:t>Bölüme geçtikten sonra </a:t>
            </a:r>
            <a:r>
              <a:rPr lang="tr-TR" sz="2800" dirty="0" smtClean="0">
                <a:latin typeface="Sitka Banner" panose="02000505000000020004" pitchFamily="2" charset="0"/>
              </a:rPr>
              <a:t>öğrenebileceğiniz diller:</a:t>
            </a:r>
            <a:endParaRPr lang="tr-TR" sz="2800" dirty="0">
              <a:latin typeface="Sitka Banner" panose="02000505000000020004" pitchFamily="2" charset="0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79090F-41AB-4FD7-A721-6B283CCC27F9}" type="slidenum">
              <a:rPr lang="tr-TR" smtClean="0"/>
              <a:t>55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33533974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"/>
                            </p:stCondLst>
                            <p:childTnLst>
                              <p:par>
                                <p:cTn id="3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3000"/>
                            </p:stCondLst>
                            <p:childTnLst>
                              <p:par>
                                <p:cTn id="3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5" grpId="0"/>
    </p:bld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>
                <a:solidFill>
                  <a:schemeClr val="bg2">
                    <a:lumMod val="50000"/>
                  </a:schemeClr>
                </a:solidFill>
                <a:latin typeface="Sitka Heading" panose="02000505000000020004" pitchFamily="2" charset="0"/>
              </a:rPr>
              <a:t>Aklınıza takılan sorular varsa...</a:t>
            </a:r>
            <a:endParaRPr lang="tr-TR">
              <a:solidFill>
                <a:schemeClr val="bg2">
                  <a:lumMod val="50000"/>
                </a:schemeClr>
              </a:solidFill>
              <a:latin typeface="Sitka Heading" panose="02000505000000020004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097280" y="2360816"/>
            <a:ext cx="9806248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Clr>
                <a:schemeClr val="accent1"/>
              </a:buClr>
              <a:buFont typeface="Wingdings" panose="05000000000000000000" pitchFamily="2" charset="2"/>
              <a:buChar char="§"/>
            </a:pPr>
            <a:r>
              <a:rPr lang="tr-TR" sz="2800" dirty="0" smtClean="0">
                <a:latin typeface="Sitka Banner" panose="02000505000000020004" pitchFamily="2" charset="0"/>
              </a:rPr>
              <a:t>Bu sunuma ydy.yasar.edu.tr sitemizden ulaşabilirsiniz.</a:t>
            </a:r>
          </a:p>
          <a:p>
            <a:pPr marL="457200" indent="-457200">
              <a:buClr>
                <a:schemeClr val="accent1"/>
              </a:buClr>
              <a:buFont typeface="Wingdings" panose="05000000000000000000" pitchFamily="2" charset="2"/>
              <a:buChar char="§"/>
            </a:pPr>
            <a:endParaRPr lang="tr-TR" sz="2800" dirty="0" smtClean="0">
              <a:latin typeface="Sitka Banner" panose="02000505000000020004" pitchFamily="2" charset="0"/>
            </a:endParaRPr>
          </a:p>
          <a:p>
            <a:pPr marL="457200" indent="-457200">
              <a:buClr>
                <a:schemeClr val="accent1"/>
              </a:buClr>
              <a:buFont typeface="Wingdings" panose="05000000000000000000" pitchFamily="2" charset="2"/>
              <a:buChar char="§"/>
            </a:pPr>
            <a:r>
              <a:rPr lang="tr-TR" sz="2800" dirty="0" smtClean="0">
                <a:latin typeface="Sitka Banner" panose="02000505000000020004" pitchFamily="2" charset="0"/>
              </a:rPr>
              <a:t>Öğrenci El Kitabı’nı sitemizden okuyabilirsiniz.</a:t>
            </a:r>
          </a:p>
          <a:p>
            <a:pPr marL="457200" indent="-457200">
              <a:buClr>
                <a:schemeClr val="accent1"/>
              </a:buClr>
              <a:buFont typeface="Wingdings" panose="05000000000000000000" pitchFamily="2" charset="2"/>
              <a:buChar char="§"/>
            </a:pPr>
            <a:endParaRPr lang="tr-TR" sz="2800" dirty="0">
              <a:latin typeface="Sitka Banner" panose="02000505000000020004" pitchFamily="2" charset="0"/>
            </a:endParaRPr>
          </a:p>
          <a:p>
            <a:pPr marL="457200" indent="-457200">
              <a:buClr>
                <a:schemeClr val="accent1"/>
              </a:buClr>
              <a:buFont typeface="Wingdings" panose="05000000000000000000" pitchFamily="2" charset="2"/>
              <a:buChar char="§"/>
            </a:pPr>
            <a:r>
              <a:rPr lang="tr-TR" sz="2800" dirty="0" smtClean="0">
                <a:latin typeface="Sitka Banner" panose="02000505000000020004" pitchFamily="2" charset="0"/>
              </a:rPr>
              <a:t>Akademik Danışman’ınızdan yardım isteyebilirsiniz.</a:t>
            </a:r>
          </a:p>
          <a:p>
            <a:pPr marL="457200" indent="-457200">
              <a:buClr>
                <a:schemeClr val="accent1"/>
              </a:buClr>
              <a:buFont typeface="Wingdings" panose="05000000000000000000" pitchFamily="2" charset="2"/>
              <a:buChar char="§"/>
            </a:pPr>
            <a:endParaRPr lang="tr-TR" sz="2800" dirty="0">
              <a:latin typeface="Sitka Banner" panose="02000505000000020004" pitchFamily="2" charset="0"/>
            </a:endParaRPr>
          </a:p>
          <a:p>
            <a:pPr marL="457200" indent="-457200">
              <a:buClr>
                <a:schemeClr val="accent1"/>
              </a:buClr>
              <a:buFont typeface="Wingdings" panose="05000000000000000000" pitchFamily="2" charset="2"/>
              <a:buChar char="§"/>
            </a:pPr>
            <a:r>
              <a:rPr lang="tr-TR" sz="2800" dirty="0" smtClean="0">
                <a:latin typeface="Sitka Banner" panose="02000505000000020004" pitchFamily="2" charset="0"/>
              </a:rPr>
              <a:t>509 no’lu odada bulunan Supervisor’lardan yardım isteyebilirsiniz.</a:t>
            </a:r>
            <a:endParaRPr lang="tr-TR" sz="2800" dirty="0">
              <a:latin typeface="Sitka Banner" panose="02000505000000020004" pitchFamily="2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79090F-41AB-4FD7-A721-6B283CCC27F9}" type="slidenum">
              <a:rPr lang="tr-TR" smtClean="0"/>
              <a:t>56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1083187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75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75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25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75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1324867" y="919841"/>
            <a:ext cx="10058400" cy="1128949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tr-TR" sz="4800" smtClean="0">
                <a:solidFill>
                  <a:schemeClr val="bg2">
                    <a:lumMod val="50000"/>
                  </a:schemeClr>
                </a:solidFill>
                <a:latin typeface="Sitka Heading" panose="02000505000000020004" pitchFamily="2" charset="0"/>
              </a:rPr>
              <a:t>Güzel bir sene geçirmenizi dileriz.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72430" y="143690"/>
            <a:ext cx="760418" cy="776151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23334" y="2221845"/>
            <a:ext cx="2374626" cy="356194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4067" y="2221845"/>
            <a:ext cx="2374297" cy="356194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4369" y="2206809"/>
            <a:ext cx="2354803" cy="353220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84142" y="2206809"/>
            <a:ext cx="2374955" cy="356194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79090F-41AB-4FD7-A721-6B283CCC27F9}" type="slidenum">
              <a:rPr lang="tr-TR" smtClean="0"/>
              <a:t>57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721387383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>
                <a:solidFill>
                  <a:schemeClr val="bg2">
                    <a:lumMod val="50000"/>
                  </a:schemeClr>
                </a:solidFill>
                <a:latin typeface="Sitka Heading" panose="02000505000000020004" pitchFamily="2" charset="0"/>
              </a:rPr>
              <a:t>Öğrenci El Kitabı</a:t>
            </a:r>
            <a:endParaRPr lang="en-US" dirty="0">
              <a:solidFill>
                <a:schemeClr val="bg2">
                  <a:lumMod val="50000"/>
                </a:schemeClr>
              </a:solidFill>
              <a:latin typeface="Sitka Heading" panose="02000505000000020004" pitchFamily="2" charset="0"/>
            </a:endParaRPr>
          </a:p>
        </p:txBody>
      </p:sp>
      <p:pic>
        <p:nvPicPr>
          <p:cNvPr id="4" name="İçerik Yer Tutucusu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9042" y="627017"/>
            <a:ext cx="3766638" cy="532737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5" name="Metin kutusu 4"/>
          <p:cNvSpPr txBox="1"/>
          <p:nvPr/>
        </p:nvSpPr>
        <p:spPr>
          <a:xfrm>
            <a:off x="1097280" y="3996212"/>
            <a:ext cx="579564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400" dirty="0" smtClean="0">
                <a:latin typeface="Sitka Banner" panose="02000505000000020004" pitchFamily="2" charset="0"/>
              </a:rPr>
              <a:t>Akademik Danışmanınıza veya İngilizce Hazırlık Sınıfı Sekreterine (Günseli </a:t>
            </a:r>
            <a:r>
              <a:rPr lang="tr-TR" sz="2400" dirty="0" err="1" smtClean="0">
                <a:latin typeface="Sitka Banner" panose="02000505000000020004" pitchFamily="2" charset="0"/>
              </a:rPr>
              <a:t>Ergüney’e</a:t>
            </a:r>
            <a:r>
              <a:rPr lang="tr-TR" sz="2400" dirty="0" smtClean="0">
                <a:latin typeface="Sitka Banner" panose="02000505000000020004" pitchFamily="2" charset="0"/>
              </a:rPr>
              <a:t>) gitmeden önce lütfen Öğrenci El Kitabını okuyunuz.</a:t>
            </a:r>
            <a:endParaRPr lang="en-US" sz="2400" dirty="0">
              <a:latin typeface="Sitka Banner" panose="02000505000000020004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097279" y="2266621"/>
            <a:ext cx="5795645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sz="2400" dirty="0">
                <a:latin typeface="Sitka Banner" panose="02000505000000020004" pitchFamily="2" charset="0"/>
              </a:rPr>
              <a:t>Yaşar Üniversitesi Yabancı Diller </a:t>
            </a:r>
            <a:r>
              <a:rPr lang="tr-TR" sz="2400" dirty="0" smtClean="0">
                <a:latin typeface="Sitka Banner" panose="02000505000000020004" pitchFamily="2" charset="0"/>
              </a:rPr>
              <a:t>Yüksekokulu </a:t>
            </a:r>
            <a:r>
              <a:rPr lang="tr-TR" sz="2400" dirty="0">
                <a:latin typeface="Sitka Banner" panose="02000505000000020004" pitchFamily="2" charset="0"/>
              </a:rPr>
              <a:t>Hazırlık Sınıfı ile ilgili bilmeniz gereken her </a:t>
            </a:r>
            <a:r>
              <a:rPr lang="tr-TR" sz="2400" dirty="0" smtClean="0">
                <a:latin typeface="Sitka Banner" panose="02000505000000020004" pitchFamily="2" charset="0"/>
              </a:rPr>
              <a:t>şey burada.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79090F-41AB-4FD7-A721-6B283CCC27F9}" type="slidenum">
              <a:rPr lang="tr-TR" smtClean="0"/>
              <a:t>6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518844301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>
                <a:solidFill>
                  <a:schemeClr val="bg2">
                    <a:lumMod val="50000"/>
                  </a:schemeClr>
                </a:solidFill>
                <a:latin typeface="Sitka Heading" panose="02000505000000020004" pitchFamily="2" charset="0"/>
              </a:rPr>
              <a:t>Akademik Danışman</a:t>
            </a:r>
            <a:endParaRPr lang="tr-TR" dirty="0">
              <a:solidFill>
                <a:schemeClr val="bg2">
                  <a:lumMod val="50000"/>
                </a:schemeClr>
              </a:solidFill>
              <a:latin typeface="Sitka Heading" panose="02000505000000020004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72430" y="143690"/>
            <a:ext cx="760418" cy="776151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621501" y="2515966"/>
            <a:ext cx="711095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000" dirty="0" smtClean="0">
                <a:latin typeface="Sitka Banner" panose="02000505000000020004" pitchFamily="2" charset="0"/>
              </a:rPr>
              <a:t>Her sınıfın bir tane Akademik </a:t>
            </a:r>
            <a:r>
              <a:rPr lang="tr-TR" sz="2000" dirty="0">
                <a:latin typeface="Sitka Banner" panose="02000505000000020004" pitchFamily="2" charset="0"/>
              </a:rPr>
              <a:t>D</a:t>
            </a:r>
            <a:r>
              <a:rPr lang="tr-TR" sz="2000" dirty="0" smtClean="0">
                <a:latin typeface="Sitka Banner" panose="02000505000000020004" pitchFamily="2" charset="0"/>
              </a:rPr>
              <a:t>anışmanı vardır. </a:t>
            </a:r>
          </a:p>
          <a:p>
            <a:r>
              <a:rPr lang="tr-TR" sz="2000" dirty="0">
                <a:latin typeface="Sitka Banner" panose="02000505000000020004" pitchFamily="2" charset="0"/>
              </a:rPr>
              <a:t>D</a:t>
            </a:r>
            <a:r>
              <a:rPr lang="tr-TR" sz="2000" dirty="0" smtClean="0">
                <a:latin typeface="Sitka Banner" panose="02000505000000020004" pitchFamily="2" charset="0"/>
              </a:rPr>
              <a:t>ersinize en çok giren öğretim görevliniz akademik danışmanınız olur. </a:t>
            </a:r>
            <a:endParaRPr lang="tr-TR" sz="2000" dirty="0">
              <a:latin typeface="Sitka Banner" panose="02000505000000020004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634920" y="4265407"/>
            <a:ext cx="698781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000" dirty="0" smtClean="0">
                <a:latin typeface="Sitka Banner" panose="02000505000000020004" pitchFamily="2" charset="0"/>
              </a:rPr>
              <a:t>Dersler ve akademik başarınızı ilgilendiren her konuda Akademik Danışmanınız ile görüşüp ondan yardım alabilirsiniz.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634920" y="3657630"/>
            <a:ext cx="532964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800" u="sng" dirty="0" smtClean="0">
                <a:solidFill>
                  <a:schemeClr val="bg2">
                    <a:lumMod val="50000"/>
                  </a:schemeClr>
                </a:solidFill>
                <a:latin typeface="Sitka Heading" panose="02000505000000020004" pitchFamily="2" charset="0"/>
              </a:rPr>
              <a:t>Hangi Konuları Danışabilirim?</a:t>
            </a:r>
            <a:endParaRPr lang="tr-TR" sz="2800" u="sng" dirty="0">
              <a:solidFill>
                <a:schemeClr val="bg2">
                  <a:lumMod val="50000"/>
                </a:schemeClr>
              </a:solidFill>
              <a:latin typeface="Sitka Heading" panose="02000505000000020004" pitchFamily="2" charset="0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79090F-41AB-4FD7-A721-6B283CCC27F9}" type="slidenum">
              <a:rPr lang="tr-TR" smtClean="0"/>
              <a:t>7</a:t>
            </a:fld>
            <a:endParaRPr lang="tr-TR"/>
          </a:p>
        </p:txBody>
      </p:sp>
      <p:pic>
        <p:nvPicPr>
          <p:cNvPr id="1026" name="Picture 2" descr="advisor ile ilgili gÃ¶rsel sonucu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7280" y="2785531"/>
            <a:ext cx="3089710" cy="205541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2371572272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>
                <a:solidFill>
                  <a:schemeClr val="bg2">
                    <a:lumMod val="50000"/>
                  </a:schemeClr>
                </a:solidFill>
                <a:latin typeface="Sitka Heading" panose="02000505000000020004" pitchFamily="2" charset="0"/>
              </a:rPr>
              <a:t>Office Hour (Ofis Çalışma Saati)</a:t>
            </a:r>
            <a:endParaRPr lang="tr-TR" dirty="0">
              <a:solidFill>
                <a:schemeClr val="bg2">
                  <a:lumMod val="50000"/>
                </a:schemeClr>
              </a:solidFill>
              <a:latin typeface="Sitka Heading" panose="02000505000000020004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97279" y="2123258"/>
            <a:ext cx="10058401" cy="3735978"/>
          </a:xfrm>
        </p:spPr>
        <p:txBody>
          <a:bodyPr>
            <a:normAutofit/>
          </a:bodyPr>
          <a:lstStyle/>
          <a:p>
            <a:pPr algn="just">
              <a:buFont typeface="Wingdings" panose="05000000000000000000" pitchFamily="2" charset="2"/>
              <a:buChar char="§"/>
            </a:pPr>
            <a:r>
              <a:rPr lang="tr-TR" sz="2400" dirty="0" smtClean="0">
                <a:solidFill>
                  <a:schemeClr val="tx1"/>
                </a:solidFill>
                <a:latin typeface="Sitka Banner" panose="02000505000000020004" pitchFamily="2" charset="0"/>
              </a:rPr>
              <a:t> Her öğretim görevlisi </a:t>
            </a:r>
            <a:r>
              <a:rPr lang="tr-TR" sz="2400" dirty="0">
                <a:solidFill>
                  <a:schemeClr val="tx1"/>
                </a:solidFill>
                <a:latin typeface="Sitka Banner" panose="02000505000000020004" pitchFamily="2" charset="0"/>
              </a:rPr>
              <a:t>her dersi için haftada bir </a:t>
            </a:r>
            <a:r>
              <a:rPr lang="tr-TR" sz="2400" dirty="0" smtClean="0">
                <a:solidFill>
                  <a:schemeClr val="tx1"/>
                </a:solidFill>
                <a:latin typeface="Sitka Banner" panose="02000505000000020004" pitchFamily="2" charset="0"/>
              </a:rPr>
              <a:t>saati ofis saatine </a:t>
            </a:r>
            <a:r>
              <a:rPr lang="tr-TR" sz="2400" dirty="0">
                <a:solidFill>
                  <a:schemeClr val="tx1"/>
                </a:solidFill>
                <a:latin typeface="Sitka Banner" panose="02000505000000020004" pitchFamily="2" charset="0"/>
              </a:rPr>
              <a:t>ayırmıştır. </a:t>
            </a:r>
            <a:endParaRPr lang="tr-TR" sz="2400" dirty="0" smtClean="0">
              <a:solidFill>
                <a:schemeClr val="tx1"/>
              </a:solidFill>
              <a:latin typeface="Sitka Banner" panose="02000505000000020004" pitchFamily="2" charset="0"/>
            </a:endParaRPr>
          </a:p>
          <a:p>
            <a:pPr algn="just">
              <a:buFont typeface="Wingdings" panose="05000000000000000000" pitchFamily="2" charset="2"/>
              <a:buChar char="§"/>
            </a:pPr>
            <a:endParaRPr lang="tr-TR" sz="2400" dirty="0">
              <a:solidFill>
                <a:schemeClr val="tx1"/>
              </a:solidFill>
              <a:latin typeface="Sitka Banner" panose="02000505000000020004" pitchFamily="2" charset="0"/>
            </a:endParaRPr>
          </a:p>
          <a:p>
            <a:pPr algn="just">
              <a:buFont typeface="Wingdings" panose="05000000000000000000" pitchFamily="2" charset="2"/>
              <a:buChar char="§"/>
            </a:pPr>
            <a:r>
              <a:rPr lang="tr-TR" sz="2400" dirty="0" smtClean="0">
                <a:solidFill>
                  <a:schemeClr val="tx1"/>
                </a:solidFill>
                <a:latin typeface="Sitka Banner" panose="02000505000000020004" pitchFamily="2" charset="0"/>
              </a:rPr>
              <a:t> Derste anlamadığınız bir konu varsa, önceden o dersi veren öğretim görevlisi ile iletişim kurup, kendisinden office hour isteyebilirsiniz. </a:t>
            </a:r>
          </a:p>
          <a:p>
            <a:pPr algn="just">
              <a:buFont typeface="Wingdings" panose="05000000000000000000" pitchFamily="2" charset="2"/>
              <a:buChar char="§"/>
            </a:pPr>
            <a:endParaRPr lang="tr-TR" sz="2400" dirty="0">
              <a:solidFill>
                <a:schemeClr val="tx1"/>
              </a:solidFill>
              <a:latin typeface="Sitka Banner" panose="02000505000000020004" pitchFamily="2" charset="0"/>
            </a:endParaRPr>
          </a:p>
          <a:p>
            <a:pPr algn="just">
              <a:buFont typeface="Wingdings" panose="05000000000000000000" pitchFamily="2" charset="2"/>
              <a:buChar char="§"/>
            </a:pPr>
            <a:r>
              <a:rPr lang="tr-TR" sz="2400" dirty="0" smtClean="0">
                <a:solidFill>
                  <a:schemeClr val="tx1"/>
                </a:solidFill>
                <a:latin typeface="Sitka Banner" panose="02000505000000020004" pitchFamily="2" charset="0"/>
              </a:rPr>
              <a:t> ydy.yasar.edu.tr web sayfamızdan hangi öğretim görevlisinin ne zaman office hour için müsait olduğunu bulabilirsiniz.</a:t>
            </a:r>
          </a:p>
          <a:p>
            <a:pPr algn="just">
              <a:buFont typeface="Wingdings" panose="05000000000000000000" pitchFamily="2" charset="2"/>
              <a:buChar char="§"/>
            </a:pPr>
            <a:endParaRPr lang="tr-TR" sz="2400" dirty="0">
              <a:solidFill>
                <a:schemeClr val="tx1"/>
              </a:solidFill>
              <a:latin typeface="Sitka Banner" panose="02000505000000020004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72430" y="143690"/>
            <a:ext cx="760418" cy="776151"/>
          </a:xfrm>
          <a:prstGeom prst="rect">
            <a:avLst/>
          </a:prstGeom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79090F-41AB-4FD7-A721-6B283CCC27F9}" type="slidenum">
              <a:rPr lang="tr-TR" smtClean="0"/>
              <a:t>8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103657729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>
                <a:solidFill>
                  <a:schemeClr val="bg2">
                    <a:lumMod val="50000"/>
                  </a:schemeClr>
                </a:solidFill>
                <a:latin typeface="Sitka Heading" panose="02000505000000020004" pitchFamily="2" charset="0"/>
              </a:rPr>
              <a:t>Kitaplar</a:t>
            </a:r>
            <a:endParaRPr lang="tr-TR" dirty="0">
              <a:solidFill>
                <a:schemeClr val="bg2">
                  <a:lumMod val="50000"/>
                </a:schemeClr>
              </a:solidFill>
              <a:latin typeface="Sitka Heading" panose="02000505000000020004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72430" y="143690"/>
            <a:ext cx="760418" cy="776151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147360" y="4215273"/>
            <a:ext cx="412051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400" dirty="0" smtClean="0">
                <a:latin typeface="Sitka Banner" panose="02000505000000020004" pitchFamily="2" charset="0"/>
              </a:rPr>
              <a:t>Kitap listesine </a:t>
            </a:r>
            <a:r>
              <a:rPr lang="tr-TR" sz="2400" dirty="0" smtClean="0">
                <a:solidFill>
                  <a:schemeClr val="accent1">
                    <a:lumMod val="50000"/>
                  </a:schemeClr>
                </a:solidFill>
                <a:latin typeface="Sitka Banner" panose="02000505000000020004" pitchFamily="2" charset="0"/>
              </a:rPr>
              <a:t>ydy.yasar.edu.tr </a:t>
            </a:r>
            <a:r>
              <a:rPr lang="tr-TR" sz="2400" dirty="0" smtClean="0">
                <a:latin typeface="Sitka Banner" panose="02000505000000020004" pitchFamily="2" charset="0"/>
              </a:rPr>
              <a:t>sayfamızdan ulaşabilirsiniz!</a:t>
            </a:r>
          </a:p>
        </p:txBody>
      </p:sp>
      <p:pic>
        <p:nvPicPr>
          <p:cNvPr id="9" name="İçerik Yer Tutucusu 8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51846" y="2191870"/>
            <a:ext cx="5820584" cy="323876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cxnSp>
        <p:nvCxnSpPr>
          <p:cNvPr id="5" name="Straight Connector 4"/>
          <p:cNvCxnSpPr/>
          <p:nvPr/>
        </p:nvCxnSpPr>
        <p:spPr>
          <a:xfrm flipH="1">
            <a:off x="1097280" y="3938399"/>
            <a:ext cx="4220678" cy="0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1147360" y="2461197"/>
            <a:ext cx="416118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400" dirty="0" smtClean="0">
                <a:latin typeface="Sitka Banner" panose="02000505000000020004" pitchFamily="2" charset="0"/>
              </a:rPr>
              <a:t>Ekim ayının ilk haftası boyunca kitaplarınızı Y binası giriş katından temin etmeniz gerekir. </a:t>
            </a:r>
            <a:endParaRPr lang="tr-TR" sz="2400" dirty="0">
              <a:latin typeface="Sitka Banner" panose="02000505000000020004" pitchFamily="2" charset="0"/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79090F-41AB-4FD7-A721-6B283CCC27F9}" type="slidenum">
              <a:rPr lang="tr-TR" smtClean="0"/>
              <a:t>9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466158627"/>
      </p:ext>
    </p:extLst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Retrospect">
  <a:themeElements>
    <a:clrScheme name="Retrospect">
      <a:dk1>
        <a:sysClr val="windowText" lastClr="000000"/>
      </a:dk1>
      <a:lt1>
        <a:sysClr val="window" lastClr="FFFFFF"/>
      </a:lt1>
      <a:dk2>
        <a:srgbClr val="344068"/>
      </a:dk2>
      <a:lt2>
        <a:srgbClr val="D9E0E6"/>
      </a:lt2>
      <a:accent1>
        <a:srgbClr val="1CADE4"/>
      </a:accent1>
      <a:accent2>
        <a:srgbClr val="2683C6"/>
      </a:accent2>
      <a:accent3>
        <a:srgbClr val="28C4CC"/>
      </a:accent3>
      <a:accent4>
        <a:srgbClr val="42BA97"/>
      </a:accent4>
      <a:accent5>
        <a:srgbClr val="3E8853"/>
      </a:accent5>
      <a:accent6>
        <a:srgbClr val="62A39F"/>
      </a:accent6>
      <a:hlink>
        <a:srgbClr val="6EAC1C"/>
      </a:hlink>
      <a:folHlink>
        <a:srgbClr val="B26B02"/>
      </a:folHlink>
    </a:clrScheme>
    <a:fontScheme name="Retrospect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9CC26709-368C-4D72-9060-94E5B3FF3CD6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10265</TotalTime>
  <Words>1968</Words>
  <Application>Microsoft Office PowerPoint</Application>
  <PresentationFormat>Geniş ekran</PresentationFormat>
  <Paragraphs>536</Paragraphs>
  <Slides>57</Slides>
  <Notes>0</Notes>
  <HiddenSlides>0</HiddenSlides>
  <MMClips>1</MMClips>
  <ScaleCrop>false</ScaleCrop>
  <HeadingPairs>
    <vt:vector size="6" baseType="variant">
      <vt:variant>
        <vt:lpstr>Kullanılan Yazı Tipleri</vt:lpstr>
      </vt:variant>
      <vt:variant>
        <vt:i4>11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57</vt:i4>
      </vt:variant>
    </vt:vector>
  </HeadingPairs>
  <TitlesOfParts>
    <vt:vector size="69" baseType="lpstr">
      <vt:lpstr>Arial</vt:lpstr>
      <vt:lpstr>Bernard MT Condensed</vt:lpstr>
      <vt:lpstr>Calibri</vt:lpstr>
      <vt:lpstr>Calibri Light</vt:lpstr>
      <vt:lpstr>Franklin Gothic Demi</vt:lpstr>
      <vt:lpstr>Garamond</vt:lpstr>
      <vt:lpstr>Sitka Banner</vt:lpstr>
      <vt:lpstr>Sitka Heading</vt:lpstr>
      <vt:lpstr>Sitka Small</vt:lpstr>
      <vt:lpstr>Times New Roman</vt:lpstr>
      <vt:lpstr>Wingdings</vt:lpstr>
      <vt:lpstr>Retrospect</vt:lpstr>
      <vt:lpstr>İngilizce Hazırlık Sınıfı  Tanıtım Sunumu</vt:lpstr>
      <vt:lpstr>İngilizce Hazırlık Sınıfına Hoş Geldiniz!</vt:lpstr>
      <vt:lpstr>İngilizce Hazırlık Sınıfı – Neden İngilizce?</vt:lpstr>
      <vt:lpstr>Hedefimiz</vt:lpstr>
      <vt:lpstr>CEA (Commission English Language Program Accreditation)</vt:lpstr>
      <vt:lpstr>Öğrenci El Kitabı</vt:lpstr>
      <vt:lpstr>Akademik Danışman</vt:lpstr>
      <vt:lpstr>Office Hour (Ofis Çalışma Saati)</vt:lpstr>
      <vt:lpstr>Kitaplar</vt:lpstr>
      <vt:lpstr>Materyaller</vt:lpstr>
      <vt:lpstr>OBS Nedir?</vt:lpstr>
      <vt:lpstr>Düzeyler</vt:lpstr>
      <vt:lpstr>Kurlar</vt:lpstr>
      <vt:lpstr>Kurlar</vt:lpstr>
      <vt:lpstr>Haftalık Ders Saatleri</vt:lpstr>
      <vt:lpstr> Ders İçerikleri</vt:lpstr>
      <vt:lpstr> Ders İçerikleri</vt:lpstr>
      <vt:lpstr> Ders İçerikleri</vt:lpstr>
      <vt:lpstr> Ders İçerikleri</vt:lpstr>
      <vt:lpstr>Ders Saatleri</vt:lpstr>
      <vt:lpstr> Ders Saatleri ve Dakiklik</vt:lpstr>
      <vt:lpstr>Devamsızlık</vt:lpstr>
      <vt:lpstr>Okula gelmediğinizde sınıfta kalmazsınız, ancak …</vt:lpstr>
      <vt:lpstr>Kayıt Yenileme</vt:lpstr>
      <vt:lpstr>Move up / Move down</vt:lpstr>
      <vt:lpstr>Hazırlık Sınıfı’nı Başarıyla Tamamlamak</vt:lpstr>
      <vt:lpstr>Değerlendirme &amp; Sınavlar</vt:lpstr>
      <vt:lpstr>Quizler</vt:lpstr>
      <vt:lpstr>Writing Portfolio</vt:lpstr>
      <vt:lpstr>IS Portfolio</vt:lpstr>
      <vt:lpstr>Reading Task</vt:lpstr>
      <vt:lpstr>Speaking Task</vt:lpstr>
      <vt:lpstr>Mid-term</vt:lpstr>
      <vt:lpstr>Final</vt:lpstr>
      <vt:lpstr>Kur Değerlendirmesi</vt:lpstr>
      <vt:lpstr>Fast Track (Telafi Kuru)</vt:lpstr>
      <vt:lpstr>Hazırlık Sınıfı’nı Başarıyla Tamamlamak</vt:lpstr>
      <vt:lpstr>PowerPoint Sunusu</vt:lpstr>
      <vt:lpstr>1. Kur Ortalaması ile Hazırlık Sınıfı’nı Başarıyla Tamamlamak</vt:lpstr>
      <vt:lpstr>Hazırlık Sınıfı’nı Başarıyla Tamamlamak</vt:lpstr>
      <vt:lpstr>FLAT – Foreign Language Achievement Test</vt:lpstr>
      <vt:lpstr>PowerPoint Sunusu</vt:lpstr>
      <vt:lpstr>PowerPoint Sunusu</vt:lpstr>
      <vt:lpstr>2. Kur Ortalaması + Sene Sonu FLAT Sınavı ile Hazırlık Sınıfı’nı Başarıyla Tamamlamak</vt:lpstr>
      <vt:lpstr>2. Kur Ortalaması + Sene Sonu FLAT Sınavı ile Hazırlık Sınıfı’nı Başarıyla Tamamlamak</vt:lpstr>
      <vt:lpstr>Student Activities (Öğrenci Etkinlikleri)</vt:lpstr>
      <vt:lpstr>Student Activities (Öğrenci Etkinlikleri)</vt:lpstr>
      <vt:lpstr>Student Activities (Öğrenci Etkinlikleri)</vt:lpstr>
      <vt:lpstr>PowerPoint Sunusu</vt:lpstr>
      <vt:lpstr>Student Activities (Öğrenci Etkinlikleri)</vt:lpstr>
      <vt:lpstr>Student Representatives (Öğrenci Temsilcileri)</vt:lpstr>
      <vt:lpstr>Haberleşelim &amp; Sosyalleşelim</vt:lpstr>
      <vt:lpstr>EAP &amp; Modern Languages</vt:lpstr>
      <vt:lpstr>EAP (English for Academic Purposes)</vt:lpstr>
      <vt:lpstr>Modern Languages</vt:lpstr>
      <vt:lpstr>Aklınıza takılan sorular varsa...</vt:lpstr>
      <vt:lpstr>PowerPoint Sunusu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Oryantasyon  Hazırlık Sınıfı Tanıtım Sunumu</dc:title>
  <dc:creator>Jennifer Delp</dc:creator>
  <cp:lastModifiedBy>Jennifer Delp</cp:lastModifiedBy>
  <cp:revision>298</cp:revision>
  <dcterms:created xsi:type="dcterms:W3CDTF">2017-07-27T08:37:39Z</dcterms:created>
  <dcterms:modified xsi:type="dcterms:W3CDTF">2018-09-14T12:59:13Z</dcterms:modified>
</cp:coreProperties>
</file>